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5" r:id="rId3"/>
    <p:sldId id="264" r:id="rId4"/>
    <p:sldId id="277" r:id="rId5"/>
    <p:sldId id="266" r:id="rId6"/>
    <p:sldId id="267" r:id="rId7"/>
    <p:sldId id="268" r:id="rId8"/>
    <p:sldId id="269" r:id="rId9"/>
    <p:sldId id="270" r:id="rId10"/>
    <p:sldId id="280" r:id="rId11"/>
    <p:sldId id="272" r:id="rId12"/>
    <p:sldId id="27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eais.rkn.gov.ru/feedback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eais.rkn.gov.ru/feedbac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FAC5B-B0B2-4D6C-BF8B-9CDB40D6B27F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EA08A11C-894C-42E1-97F3-2C7155AE45C2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судебный</a:t>
          </a:r>
          <a:endParaRPr lang="ru-RU" dirty="0"/>
        </a:p>
      </dgm:t>
    </dgm:pt>
    <dgm:pt modelId="{BDD76955-082E-486F-8D0D-988B632D06F6}" type="parTrans" cxnId="{AD5B10C8-F415-409C-85A7-461E19C558B6}">
      <dgm:prSet/>
      <dgm:spPr/>
      <dgm:t>
        <a:bodyPr/>
        <a:lstStyle/>
        <a:p>
          <a:endParaRPr lang="ru-RU"/>
        </a:p>
      </dgm:t>
    </dgm:pt>
    <dgm:pt modelId="{2A985649-C926-42EB-A6FD-9D4D7D1B888D}" type="sibTrans" cxnId="{AD5B10C8-F415-409C-85A7-461E19C558B6}">
      <dgm:prSet/>
      <dgm:spPr/>
      <dgm:t>
        <a:bodyPr/>
        <a:lstStyle/>
        <a:p>
          <a:endParaRPr lang="ru-RU"/>
        </a:p>
      </dgm:t>
    </dgm:pt>
    <dgm:pt modelId="{C62FEAD7-47AD-4C1E-9C26-0260EB08129C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внесудебный</a:t>
          </a:r>
          <a:endParaRPr lang="ru-RU" dirty="0"/>
        </a:p>
      </dgm:t>
    </dgm:pt>
    <dgm:pt modelId="{19AAC4F9-4284-494E-926F-5AFAE282574E}" type="parTrans" cxnId="{48290E7B-43A9-451D-B0D1-13547ACC6802}">
      <dgm:prSet/>
      <dgm:spPr/>
      <dgm:t>
        <a:bodyPr/>
        <a:lstStyle/>
        <a:p>
          <a:endParaRPr lang="ru-RU"/>
        </a:p>
      </dgm:t>
    </dgm:pt>
    <dgm:pt modelId="{C25D06A5-4A80-4E0C-BC41-918046E0BE0E}" type="sibTrans" cxnId="{48290E7B-43A9-451D-B0D1-13547ACC6802}">
      <dgm:prSet/>
      <dgm:spPr/>
      <dgm:t>
        <a:bodyPr/>
        <a:lstStyle/>
        <a:p>
          <a:endParaRPr lang="ru-RU"/>
        </a:p>
      </dgm:t>
    </dgm:pt>
    <dgm:pt modelId="{47BF5437-C1DC-48F3-A96A-8F92002E9049}" type="pres">
      <dgm:prSet presAssocID="{34EFAC5B-B0B2-4D6C-BF8B-9CDB40D6B27F}" presName="compositeShape" presStyleCnt="0">
        <dgm:presLayoutVars>
          <dgm:dir/>
          <dgm:resizeHandles/>
        </dgm:presLayoutVars>
      </dgm:prSet>
      <dgm:spPr/>
    </dgm:pt>
    <dgm:pt modelId="{895CDD64-461E-4AF3-9C6D-E0E0AC8D5794}" type="pres">
      <dgm:prSet presAssocID="{34EFAC5B-B0B2-4D6C-BF8B-9CDB40D6B27F}" presName="pyramid" presStyleLbl="node1" presStyleIdx="0" presStyleCnt="1" custScaleX="49272"/>
      <dgm:spPr>
        <a:solidFill>
          <a:srgbClr val="FF0000"/>
        </a:solidFill>
      </dgm:spPr>
    </dgm:pt>
    <dgm:pt modelId="{E5E8E7BB-F145-4031-992F-EE779E19D9F5}" type="pres">
      <dgm:prSet presAssocID="{34EFAC5B-B0B2-4D6C-BF8B-9CDB40D6B27F}" presName="theList" presStyleCnt="0"/>
      <dgm:spPr/>
    </dgm:pt>
    <dgm:pt modelId="{6F7E044A-5F1E-4EE8-ACF0-9D3DA1015DB2}" type="pres">
      <dgm:prSet presAssocID="{EA08A11C-894C-42E1-97F3-2C7155AE45C2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FE6A2-F3D7-4FC6-BFBF-726DC5CC0154}" type="pres">
      <dgm:prSet presAssocID="{EA08A11C-894C-42E1-97F3-2C7155AE45C2}" presName="aSpace" presStyleCnt="0"/>
      <dgm:spPr/>
    </dgm:pt>
    <dgm:pt modelId="{FF8E638A-E4F0-4BBA-9F9F-4F2DF777658D}" type="pres">
      <dgm:prSet presAssocID="{C62FEAD7-47AD-4C1E-9C26-0260EB08129C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523E9-CD81-41DC-9F97-E565F0BA9BB8}" type="pres">
      <dgm:prSet presAssocID="{C62FEAD7-47AD-4C1E-9C26-0260EB08129C}" presName="aSpace" presStyleCnt="0"/>
      <dgm:spPr/>
    </dgm:pt>
  </dgm:ptLst>
  <dgm:cxnLst>
    <dgm:cxn modelId="{60EF303D-AE16-42A4-8665-4340BD874688}" type="presOf" srcId="{34EFAC5B-B0B2-4D6C-BF8B-9CDB40D6B27F}" destId="{47BF5437-C1DC-48F3-A96A-8F92002E9049}" srcOrd="0" destOrd="0" presId="urn:microsoft.com/office/officeart/2005/8/layout/pyramid2"/>
    <dgm:cxn modelId="{08D1D521-A91E-4D7B-8D88-383206EF7507}" type="presOf" srcId="{EA08A11C-894C-42E1-97F3-2C7155AE45C2}" destId="{6F7E044A-5F1E-4EE8-ACF0-9D3DA1015DB2}" srcOrd="0" destOrd="0" presId="urn:microsoft.com/office/officeart/2005/8/layout/pyramid2"/>
    <dgm:cxn modelId="{AD5B10C8-F415-409C-85A7-461E19C558B6}" srcId="{34EFAC5B-B0B2-4D6C-BF8B-9CDB40D6B27F}" destId="{EA08A11C-894C-42E1-97F3-2C7155AE45C2}" srcOrd="0" destOrd="0" parTransId="{BDD76955-082E-486F-8D0D-988B632D06F6}" sibTransId="{2A985649-C926-42EB-A6FD-9D4D7D1B888D}"/>
    <dgm:cxn modelId="{48290E7B-43A9-451D-B0D1-13547ACC6802}" srcId="{34EFAC5B-B0B2-4D6C-BF8B-9CDB40D6B27F}" destId="{C62FEAD7-47AD-4C1E-9C26-0260EB08129C}" srcOrd="1" destOrd="0" parTransId="{19AAC4F9-4284-494E-926F-5AFAE282574E}" sibTransId="{C25D06A5-4A80-4E0C-BC41-918046E0BE0E}"/>
    <dgm:cxn modelId="{EB6321A9-AD90-4F06-9370-081AC65E03CE}" type="presOf" srcId="{C62FEAD7-47AD-4C1E-9C26-0260EB08129C}" destId="{FF8E638A-E4F0-4BBA-9F9F-4F2DF777658D}" srcOrd="0" destOrd="0" presId="urn:microsoft.com/office/officeart/2005/8/layout/pyramid2"/>
    <dgm:cxn modelId="{F6C7076E-5904-43B8-87FA-7BAC0BA13BB6}" type="presParOf" srcId="{47BF5437-C1DC-48F3-A96A-8F92002E9049}" destId="{895CDD64-461E-4AF3-9C6D-E0E0AC8D5794}" srcOrd="0" destOrd="0" presId="urn:microsoft.com/office/officeart/2005/8/layout/pyramid2"/>
    <dgm:cxn modelId="{DE1D69E7-727A-44F9-916C-BDD750977DE2}" type="presParOf" srcId="{47BF5437-C1DC-48F3-A96A-8F92002E9049}" destId="{E5E8E7BB-F145-4031-992F-EE779E19D9F5}" srcOrd="1" destOrd="0" presId="urn:microsoft.com/office/officeart/2005/8/layout/pyramid2"/>
    <dgm:cxn modelId="{7A0F9E0F-34E2-458B-8BF2-3033CF64E9A7}" type="presParOf" srcId="{E5E8E7BB-F145-4031-992F-EE779E19D9F5}" destId="{6F7E044A-5F1E-4EE8-ACF0-9D3DA1015DB2}" srcOrd="0" destOrd="0" presId="urn:microsoft.com/office/officeart/2005/8/layout/pyramid2"/>
    <dgm:cxn modelId="{689EF2BA-5E6B-47D5-A91C-4CA929FC38DF}" type="presParOf" srcId="{E5E8E7BB-F145-4031-992F-EE779E19D9F5}" destId="{229FE6A2-F3D7-4FC6-BFBF-726DC5CC0154}" srcOrd="1" destOrd="0" presId="urn:microsoft.com/office/officeart/2005/8/layout/pyramid2"/>
    <dgm:cxn modelId="{76E72A52-E76C-470F-BA57-522C969AAB1C}" type="presParOf" srcId="{E5E8E7BB-F145-4031-992F-EE779E19D9F5}" destId="{FF8E638A-E4F0-4BBA-9F9F-4F2DF777658D}" srcOrd="2" destOrd="0" presId="urn:microsoft.com/office/officeart/2005/8/layout/pyramid2"/>
    <dgm:cxn modelId="{D32A6E8B-A41F-44E3-A683-173760007F73}" type="presParOf" srcId="{E5E8E7BB-F145-4031-992F-EE779E19D9F5}" destId="{0E0523E9-CD81-41DC-9F97-E565F0BA9BB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B66FB-BF2D-4FFC-880D-CCB9FC112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06075-095F-495D-9172-68CD1620BA5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>
              <a:solidFill>
                <a:srgbClr val="3C1E78"/>
              </a:solidFill>
              <a:latin typeface="Arial Narrow" panose="020B0606020202030204" pitchFamily="34" charset="0"/>
            </a:rPr>
            <a:t>Статья</a:t>
          </a:r>
          <a:r>
            <a:rPr lang="ru-RU" sz="1600" dirty="0" smtClean="0"/>
            <a:t> </a:t>
          </a:r>
          <a:r>
            <a:rPr lang="ru-RU" sz="1600" dirty="0" smtClean="0">
              <a:solidFill>
                <a:srgbClr val="3C1E78"/>
              </a:solidFill>
              <a:latin typeface="Arial Narrow" panose="020B0606020202030204" pitchFamily="34" charset="0"/>
            </a:rPr>
            <a:t>15.1 - </a:t>
          </a:r>
          <a:r>
            <a:rPr lang="ru-RU" sz="1600" b="1" dirty="0" smtClean="0">
              <a:solidFill>
                <a:srgbClr val="3C1E78"/>
              </a:solidFill>
              <a:latin typeface="Arial Narrow" panose="020B0606020202030204" pitchFamily="34" charset="0"/>
            </a:rPr>
            <a:t>РЕШЕНИЯ О ПРИЗНАНИИ ИНФОРМАЦИИ ЗАПРЕЩЕННОЙ </a:t>
          </a:r>
          <a:r>
            <a:rPr lang="ru-RU" sz="1600" b="1" dirty="0" smtClean="0">
              <a:solidFill>
                <a:srgbClr val="1D70B7"/>
              </a:solidFill>
              <a:latin typeface="Arial Narrow" panose="020B0606020202030204" pitchFamily="34" charset="0"/>
            </a:rPr>
            <a:t>В ДОСУДЕБНОМ ПОРЯДКЕ</a:t>
          </a:r>
          <a:r>
            <a:rPr lang="ru-RU" sz="1600" b="1" dirty="0" smtClean="0">
              <a:solidFill>
                <a:srgbClr val="3C1E78"/>
              </a:solidFill>
              <a:latin typeface="Arial Narrow" panose="020B0606020202030204" pitchFamily="34" charset="0"/>
            </a:rPr>
            <a:t> (ПО ОБРАЩЕНИЯМ НА ЭЛЕКТРОННУЮ ФОРМУ ОБРАТНОЙ СВЯЗИ НА САЙТЕ </a:t>
          </a:r>
          <a:r>
            <a:rPr lang="ru-RU" sz="1600" b="1" u="sng" dirty="0" smtClean="0">
              <a:solidFill>
                <a:srgbClr val="3C1E78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https://eais.rkn.gov.ru/feedback/</a:t>
          </a:r>
          <a:r>
            <a:rPr lang="ru-RU" sz="1600" b="1" dirty="0" smtClean="0">
              <a:solidFill>
                <a:srgbClr val="3C1E78"/>
              </a:solidFill>
              <a:latin typeface="Arial Narrow" panose="020B0606020202030204" pitchFamily="34" charset="0"/>
            </a:rPr>
            <a:t>) или по решению суда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54C8FFFD-6466-47A4-8B50-A6FBADA7BDBE}" type="parTrans" cxnId="{3444486B-0001-4823-9352-0E4966BFF8C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A81C6988-F4CC-4FBF-8CBA-E057E5A8148E}" type="sibTrans" cxnId="{3444486B-0001-4823-9352-0E4966BFF8C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F2D8D79-A5E1-4397-9D7E-16DF7603BB0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>
              <a:solidFill>
                <a:srgbClr val="3C1E78"/>
              </a:solidFill>
              <a:latin typeface="Arial Narrow" panose="020B0606020202030204" pitchFamily="34" charset="0"/>
            </a:rPr>
            <a:t>Статья 15.1-1 - </a:t>
          </a:r>
          <a:r>
            <a:rPr lang="ru-RU" sz="1600" b="1" dirty="0" smtClean="0">
              <a:solidFill>
                <a:srgbClr val="3C1E78"/>
              </a:solidFill>
              <a:latin typeface="Arial Narrow" panose="020B0606020202030204" pitchFamily="34" charset="0"/>
            </a:rPr>
            <a:t>РЕШЕНИЯ О ПРИЗНАНИИ ИНФОРМАЦИИ ЗАПРЕЩЕННОЙ (ОСКОРБЛЕНИЕ ГОСУДАРСТВА, ГОСУДАРСТВЕННЫХ ОРГАНОВ И ГОСУДАРСТВЕННЫХ СИМВОЛОВ РФ) ПРИНИМАЕТ </a:t>
          </a:r>
          <a:r>
            <a:rPr lang="ru-RU" sz="1600" b="1" dirty="0" smtClean="0">
              <a:solidFill>
                <a:srgbClr val="1D70B7"/>
              </a:solidFill>
              <a:latin typeface="Arial Narrow" panose="020B0606020202030204" pitchFamily="34" charset="0"/>
            </a:rPr>
            <a:t>ГЕНЕРАЛЬНАЯ ПРОКУРАТУРА РФ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C1019D01-279B-477E-B94C-9A20620A8BF2}" type="parTrans" cxnId="{2DB4D636-9594-4F6F-9854-AC0A3C2CE31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51CFE30-9E33-4C62-946F-F1BE01B62075}" type="sibTrans" cxnId="{2DB4D636-9594-4F6F-9854-AC0A3C2CE31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4093AD5-CBE9-4CB3-94CE-650B745B6B28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>
              <a:solidFill>
                <a:srgbClr val="3C1E78"/>
              </a:solidFill>
              <a:latin typeface="Arial Narrow" panose="020B0606020202030204" pitchFamily="34" charset="0"/>
            </a:rPr>
            <a:t>Статья 15.1-2 - </a:t>
          </a:r>
          <a:r>
            <a:rPr lang="ru-RU" sz="1600" b="1" dirty="0" smtClean="0">
              <a:solidFill>
                <a:srgbClr val="3C1E78"/>
              </a:solidFill>
              <a:latin typeface="Arial Narrow" panose="020B0606020202030204" pitchFamily="34" charset="0"/>
            </a:rPr>
            <a:t>РЕШЕНИЯ О ПРИЗНАНИИ ИНФОРМАЦИИ ЗАПРЕЩЕННОЙ (ПОРОЧАЩИЕ СВЕДЕНИЯ, ОБВИНЕНЕНИЕ В СОВЕРШЕНИИ ПРЕСТУПЛЕНИЙ) ПРИНИМАЕТ </a:t>
          </a:r>
          <a:r>
            <a:rPr lang="ru-RU" sz="1600" b="1" dirty="0" smtClean="0">
              <a:solidFill>
                <a:srgbClr val="1D70B7"/>
              </a:solidFill>
              <a:latin typeface="Arial Narrow" panose="020B0606020202030204" pitchFamily="34" charset="0"/>
            </a:rPr>
            <a:t>ГЕНЕРАЛЬНАЯ ПРОКУРАТУРА РФ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59DF8EA1-8F17-4ED3-80E5-CF6D6FA7A55C}" type="parTrans" cxnId="{08294965-9207-45C5-88F5-AB94378B4B7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1E5EB53-9F4A-4662-A698-767BE4CB44C3}" type="sibTrans" cxnId="{08294965-9207-45C5-88F5-AB94378B4B77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0AAA72F-4368-459C-AD0F-0AA5A2335E33}">
      <dgm:prSet/>
      <dgm:spPr/>
      <dgm:t>
        <a:bodyPr/>
        <a:lstStyle/>
        <a:p>
          <a:endParaRPr lang="ru-RU" dirty="0"/>
        </a:p>
      </dgm:t>
    </dgm:pt>
    <dgm:pt modelId="{FBE581D3-4693-423E-9E28-24EE4539E2ED}" type="parTrans" cxnId="{87CB6309-6DD5-404A-8EB2-8083510B1914}">
      <dgm:prSet/>
      <dgm:spPr/>
      <dgm:t>
        <a:bodyPr/>
        <a:lstStyle/>
        <a:p>
          <a:endParaRPr lang="ru-RU"/>
        </a:p>
      </dgm:t>
    </dgm:pt>
    <dgm:pt modelId="{83AE968F-5F36-46D7-9C09-9E8B24745C93}" type="sibTrans" cxnId="{87CB6309-6DD5-404A-8EB2-8083510B1914}">
      <dgm:prSet/>
      <dgm:spPr/>
      <dgm:t>
        <a:bodyPr/>
        <a:lstStyle/>
        <a:p>
          <a:endParaRPr lang="ru-RU"/>
        </a:p>
      </dgm:t>
    </dgm:pt>
    <dgm:pt modelId="{5CD27A04-D7B8-4955-B96B-106BEA01EDFB}" type="pres">
      <dgm:prSet presAssocID="{3DBB66FB-BF2D-4FFC-880D-CCB9FC112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43C42-75DE-49A9-AA86-79911DC409C0}" type="pres">
      <dgm:prSet presAssocID="{9BA06075-095F-495D-9172-68CD1620BA55}" presName="parentLin" presStyleCnt="0"/>
      <dgm:spPr/>
    </dgm:pt>
    <dgm:pt modelId="{E9D2A321-30FF-4827-AFAA-4D7064B0DA6C}" type="pres">
      <dgm:prSet presAssocID="{9BA06075-095F-495D-9172-68CD1620BA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32298F-9498-4027-A727-7E9C81B51394}" type="pres">
      <dgm:prSet presAssocID="{9BA06075-095F-495D-9172-68CD1620BA55}" presName="parentText" presStyleLbl="node1" presStyleIdx="0" presStyleCnt="3" custScaleX="142063" custScaleY="199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EC45-3525-4719-A16C-E752B204C750}" type="pres">
      <dgm:prSet presAssocID="{9BA06075-095F-495D-9172-68CD1620BA55}" presName="negativeSpace" presStyleCnt="0"/>
      <dgm:spPr/>
    </dgm:pt>
    <dgm:pt modelId="{262384AC-84A2-4812-935E-298D4B46F494}" type="pres">
      <dgm:prSet presAssocID="{9BA06075-095F-495D-9172-68CD1620BA5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01EA-7509-4B69-B367-9C5F5F1749DB}" type="pres">
      <dgm:prSet presAssocID="{A81C6988-F4CC-4FBF-8CBA-E057E5A8148E}" presName="spaceBetweenRectangles" presStyleCnt="0"/>
      <dgm:spPr/>
    </dgm:pt>
    <dgm:pt modelId="{74D9BCFC-6690-40D4-B19C-E5DD91F74BF6}" type="pres">
      <dgm:prSet presAssocID="{5F2D8D79-A5E1-4397-9D7E-16DF7603BB07}" presName="parentLin" presStyleCnt="0"/>
      <dgm:spPr/>
    </dgm:pt>
    <dgm:pt modelId="{43CB6E98-E154-4618-A250-9AC69737C7F6}" type="pres">
      <dgm:prSet presAssocID="{5F2D8D79-A5E1-4397-9D7E-16DF7603BB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315F2F-1B2E-42F8-8C35-4AD5131BA93C}" type="pres">
      <dgm:prSet presAssocID="{5F2D8D79-A5E1-4397-9D7E-16DF7603BB07}" presName="parentText" presStyleLbl="node1" presStyleIdx="1" presStyleCnt="3" custScaleX="142857" custScaleY="203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C5012-D7F4-4704-AD1A-1D846CAED034}" type="pres">
      <dgm:prSet presAssocID="{5F2D8D79-A5E1-4397-9D7E-16DF7603BB07}" presName="negativeSpace" presStyleCnt="0"/>
      <dgm:spPr/>
    </dgm:pt>
    <dgm:pt modelId="{EA688FB4-E085-4E11-8184-6E9160BC9AF7}" type="pres">
      <dgm:prSet presAssocID="{5F2D8D79-A5E1-4397-9D7E-16DF7603BB07}" presName="childText" presStyleLbl="conFgAcc1" presStyleIdx="1" presStyleCnt="3">
        <dgm:presLayoutVars>
          <dgm:bulletEnabled val="1"/>
        </dgm:presLayoutVars>
      </dgm:prSet>
      <dgm:spPr/>
    </dgm:pt>
    <dgm:pt modelId="{92D50CC4-74E7-4A20-BFB9-6B9198C6F436}" type="pres">
      <dgm:prSet presAssocID="{951CFE30-9E33-4C62-946F-F1BE01B62075}" presName="spaceBetweenRectangles" presStyleCnt="0"/>
      <dgm:spPr/>
    </dgm:pt>
    <dgm:pt modelId="{41CE3DF4-7A2E-4DDA-A6FE-F628031CDE1F}" type="pres">
      <dgm:prSet presAssocID="{F4093AD5-CBE9-4CB3-94CE-650B745B6B28}" presName="parentLin" presStyleCnt="0"/>
      <dgm:spPr/>
    </dgm:pt>
    <dgm:pt modelId="{29449244-3E19-47EE-AA13-517DBE461601}" type="pres">
      <dgm:prSet presAssocID="{F4093AD5-CBE9-4CB3-94CE-650B745B6B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5BECFDE-A626-4818-BE1F-EEF1BA5EA95F}" type="pres">
      <dgm:prSet presAssocID="{F4093AD5-CBE9-4CB3-94CE-650B745B6B28}" presName="parentText" presStyleLbl="node1" presStyleIdx="2" presStyleCnt="3" custScaleX="140678" custScaleY="192666" custLinFactNeighborX="35505" custLinFactNeighborY="-3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C5F16-A5C4-46E3-B1EB-C512F22362BD}" type="pres">
      <dgm:prSet presAssocID="{F4093AD5-CBE9-4CB3-94CE-650B745B6B28}" presName="negativeSpace" presStyleCnt="0"/>
      <dgm:spPr/>
    </dgm:pt>
    <dgm:pt modelId="{DBEAC71F-28AF-46FD-9174-75F4AFC547CD}" type="pres">
      <dgm:prSet presAssocID="{F4093AD5-CBE9-4CB3-94CE-650B745B6B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B14D9E-F946-45FF-A855-F83CFC4F26F1}" type="presOf" srcId="{3DBB66FB-BF2D-4FFC-880D-CCB9FC112BCF}" destId="{5CD27A04-D7B8-4955-B96B-106BEA01EDFB}" srcOrd="0" destOrd="0" presId="urn:microsoft.com/office/officeart/2005/8/layout/list1"/>
    <dgm:cxn modelId="{5A5E0971-73CD-4547-B755-9E0173361E71}" type="presOf" srcId="{F4093AD5-CBE9-4CB3-94CE-650B745B6B28}" destId="{29449244-3E19-47EE-AA13-517DBE461601}" srcOrd="0" destOrd="0" presId="urn:microsoft.com/office/officeart/2005/8/layout/list1"/>
    <dgm:cxn modelId="{C82EA82C-6035-43E4-8366-ABBF0D56A3C9}" type="presOf" srcId="{5F2D8D79-A5E1-4397-9D7E-16DF7603BB07}" destId="{BA315F2F-1B2E-42F8-8C35-4AD5131BA93C}" srcOrd="1" destOrd="0" presId="urn:microsoft.com/office/officeart/2005/8/layout/list1"/>
    <dgm:cxn modelId="{08294965-9207-45C5-88F5-AB94378B4B77}" srcId="{3DBB66FB-BF2D-4FFC-880D-CCB9FC112BCF}" destId="{F4093AD5-CBE9-4CB3-94CE-650B745B6B28}" srcOrd="2" destOrd="0" parTransId="{59DF8EA1-8F17-4ED3-80E5-CF6D6FA7A55C}" sibTransId="{C1E5EB53-9F4A-4662-A698-767BE4CB44C3}"/>
    <dgm:cxn modelId="{87CB6309-6DD5-404A-8EB2-8083510B1914}" srcId="{9BA06075-095F-495D-9172-68CD1620BA55}" destId="{F0AAA72F-4368-459C-AD0F-0AA5A2335E33}" srcOrd="0" destOrd="0" parTransId="{FBE581D3-4693-423E-9E28-24EE4539E2ED}" sibTransId="{83AE968F-5F36-46D7-9C09-9E8B24745C93}"/>
    <dgm:cxn modelId="{D5F4F019-ADB7-44F9-BA61-4F3241A9FFE1}" type="presOf" srcId="{9BA06075-095F-495D-9172-68CD1620BA55}" destId="{8032298F-9498-4027-A727-7E9C81B51394}" srcOrd="1" destOrd="0" presId="urn:microsoft.com/office/officeart/2005/8/layout/list1"/>
    <dgm:cxn modelId="{2DB4D636-9594-4F6F-9854-AC0A3C2CE315}" srcId="{3DBB66FB-BF2D-4FFC-880D-CCB9FC112BCF}" destId="{5F2D8D79-A5E1-4397-9D7E-16DF7603BB07}" srcOrd="1" destOrd="0" parTransId="{C1019D01-279B-477E-B94C-9A20620A8BF2}" sibTransId="{951CFE30-9E33-4C62-946F-F1BE01B62075}"/>
    <dgm:cxn modelId="{D3A6CC56-2C8E-4F16-91AC-FA34B5200772}" type="presOf" srcId="{F0AAA72F-4368-459C-AD0F-0AA5A2335E33}" destId="{262384AC-84A2-4812-935E-298D4B46F494}" srcOrd="0" destOrd="0" presId="urn:microsoft.com/office/officeart/2005/8/layout/list1"/>
    <dgm:cxn modelId="{3444486B-0001-4823-9352-0E4966BFF8CD}" srcId="{3DBB66FB-BF2D-4FFC-880D-CCB9FC112BCF}" destId="{9BA06075-095F-495D-9172-68CD1620BA55}" srcOrd="0" destOrd="0" parTransId="{54C8FFFD-6466-47A4-8B50-A6FBADA7BDBE}" sibTransId="{A81C6988-F4CC-4FBF-8CBA-E057E5A8148E}"/>
    <dgm:cxn modelId="{67CBB312-3895-472F-B536-36C37663C3B9}" type="presOf" srcId="{5F2D8D79-A5E1-4397-9D7E-16DF7603BB07}" destId="{43CB6E98-E154-4618-A250-9AC69737C7F6}" srcOrd="0" destOrd="0" presId="urn:microsoft.com/office/officeart/2005/8/layout/list1"/>
    <dgm:cxn modelId="{ED7C3048-833E-4CA8-ADF9-ED6615F75661}" type="presOf" srcId="{F4093AD5-CBE9-4CB3-94CE-650B745B6B28}" destId="{45BECFDE-A626-4818-BE1F-EEF1BA5EA95F}" srcOrd="1" destOrd="0" presId="urn:microsoft.com/office/officeart/2005/8/layout/list1"/>
    <dgm:cxn modelId="{CDF760F1-925F-4045-8966-1643F0737DAB}" type="presOf" srcId="{9BA06075-095F-495D-9172-68CD1620BA55}" destId="{E9D2A321-30FF-4827-AFAA-4D7064B0DA6C}" srcOrd="0" destOrd="0" presId="urn:microsoft.com/office/officeart/2005/8/layout/list1"/>
    <dgm:cxn modelId="{BA9D8EDF-08F5-42F2-8B3B-0FEAD92642BD}" type="presParOf" srcId="{5CD27A04-D7B8-4955-B96B-106BEA01EDFB}" destId="{2A043C42-75DE-49A9-AA86-79911DC409C0}" srcOrd="0" destOrd="0" presId="urn:microsoft.com/office/officeart/2005/8/layout/list1"/>
    <dgm:cxn modelId="{FA1CA511-517C-4319-AABE-AF3B23863285}" type="presParOf" srcId="{2A043C42-75DE-49A9-AA86-79911DC409C0}" destId="{E9D2A321-30FF-4827-AFAA-4D7064B0DA6C}" srcOrd="0" destOrd="0" presId="urn:microsoft.com/office/officeart/2005/8/layout/list1"/>
    <dgm:cxn modelId="{4F04C21C-2B1D-4121-B7B0-7D9D096DBB79}" type="presParOf" srcId="{2A043C42-75DE-49A9-AA86-79911DC409C0}" destId="{8032298F-9498-4027-A727-7E9C81B51394}" srcOrd="1" destOrd="0" presId="urn:microsoft.com/office/officeart/2005/8/layout/list1"/>
    <dgm:cxn modelId="{BD456532-F7BA-4648-9AAB-B802FDB592A3}" type="presParOf" srcId="{5CD27A04-D7B8-4955-B96B-106BEA01EDFB}" destId="{79BDEC45-3525-4719-A16C-E752B204C750}" srcOrd="1" destOrd="0" presId="urn:microsoft.com/office/officeart/2005/8/layout/list1"/>
    <dgm:cxn modelId="{34725BE0-16A7-487D-B32D-CC08A6F6F49F}" type="presParOf" srcId="{5CD27A04-D7B8-4955-B96B-106BEA01EDFB}" destId="{262384AC-84A2-4812-935E-298D4B46F494}" srcOrd="2" destOrd="0" presId="urn:microsoft.com/office/officeart/2005/8/layout/list1"/>
    <dgm:cxn modelId="{81AA5385-5AFD-466D-8AE2-FF26BB511311}" type="presParOf" srcId="{5CD27A04-D7B8-4955-B96B-106BEA01EDFB}" destId="{5E1401EA-7509-4B69-B367-9C5F5F1749DB}" srcOrd="3" destOrd="0" presId="urn:microsoft.com/office/officeart/2005/8/layout/list1"/>
    <dgm:cxn modelId="{19AD3849-357E-4BE8-B60C-2898E109CBB6}" type="presParOf" srcId="{5CD27A04-D7B8-4955-B96B-106BEA01EDFB}" destId="{74D9BCFC-6690-40D4-B19C-E5DD91F74BF6}" srcOrd="4" destOrd="0" presId="urn:microsoft.com/office/officeart/2005/8/layout/list1"/>
    <dgm:cxn modelId="{95F4AFD0-D3B1-456A-A96E-4ACE74B8CBB1}" type="presParOf" srcId="{74D9BCFC-6690-40D4-B19C-E5DD91F74BF6}" destId="{43CB6E98-E154-4618-A250-9AC69737C7F6}" srcOrd="0" destOrd="0" presId="urn:microsoft.com/office/officeart/2005/8/layout/list1"/>
    <dgm:cxn modelId="{FF233E2B-7FAA-42DA-B57B-DC5A00B3628D}" type="presParOf" srcId="{74D9BCFC-6690-40D4-B19C-E5DD91F74BF6}" destId="{BA315F2F-1B2E-42F8-8C35-4AD5131BA93C}" srcOrd="1" destOrd="0" presId="urn:microsoft.com/office/officeart/2005/8/layout/list1"/>
    <dgm:cxn modelId="{9490E2AD-1D4F-4B6F-BFEA-3D67672AB4A0}" type="presParOf" srcId="{5CD27A04-D7B8-4955-B96B-106BEA01EDFB}" destId="{37BC5012-D7F4-4704-AD1A-1D846CAED034}" srcOrd="5" destOrd="0" presId="urn:microsoft.com/office/officeart/2005/8/layout/list1"/>
    <dgm:cxn modelId="{ACF3E84A-846F-498E-A0E5-473A8B394613}" type="presParOf" srcId="{5CD27A04-D7B8-4955-B96B-106BEA01EDFB}" destId="{EA688FB4-E085-4E11-8184-6E9160BC9AF7}" srcOrd="6" destOrd="0" presId="urn:microsoft.com/office/officeart/2005/8/layout/list1"/>
    <dgm:cxn modelId="{851F4977-3C39-4998-97C8-EE6D5659BF1E}" type="presParOf" srcId="{5CD27A04-D7B8-4955-B96B-106BEA01EDFB}" destId="{92D50CC4-74E7-4A20-BFB9-6B9198C6F436}" srcOrd="7" destOrd="0" presId="urn:microsoft.com/office/officeart/2005/8/layout/list1"/>
    <dgm:cxn modelId="{19206C37-3242-4CDF-9344-C2132D9DE80E}" type="presParOf" srcId="{5CD27A04-D7B8-4955-B96B-106BEA01EDFB}" destId="{41CE3DF4-7A2E-4DDA-A6FE-F628031CDE1F}" srcOrd="8" destOrd="0" presId="urn:microsoft.com/office/officeart/2005/8/layout/list1"/>
    <dgm:cxn modelId="{E0D25A76-53A5-4F2D-A59E-129A234CDC8E}" type="presParOf" srcId="{41CE3DF4-7A2E-4DDA-A6FE-F628031CDE1F}" destId="{29449244-3E19-47EE-AA13-517DBE461601}" srcOrd="0" destOrd="0" presId="urn:microsoft.com/office/officeart/2005/8/layout/list1"/>
    <dgm:cxn modelId="{2B415B6B-9A06-4878-8C7B-B9B93C7407D1}" type="presParOf" srcId="{41CE3DF4-7A2E-4DDA-A6FE-F628031CDE1F}" destId="{45BECFDE-A626-4818-BE1F-EEF1BA5EA95F}" srcOrd="1" destOrd="0" presId="urn:microsoft.com/office/officeart/2005/8/layout/list1"/>
    <dgm:cxn modelId="{A3C10F09-C6FC-4B65-AEBF-C28189F8A230}" type="presParOf" srcId="{5CD27A04-D7B8-4955-B96B-106BEA01EDFB}" destId="{F0DC5F16-A5C4-46E3-B1EB-C512F22362BD}" srcOrd="9" destOrd="0" presId="urn:microsoft.com/office/officeart/2005/8/layout/list1"/>
    <dgm:cxn modelId="{46D0D471-E1A4-4D50-916E-578B0AC9F185}" type="presParOf" srcId="{5CD27A04-D7B8-4955-B96B-106BEA01EDFB}" destId="{DBEAC71F-28AF-46FD-9174-75F4AFC547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B66FB-BF2D-4FFC-880D-CCB9FC112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06075-095F-495D-9172-68CD1620BA55}">
      <dgm:prSet phldrT="[Текст]"/>
      <dgm:spPr>
        <a:solidFill>
          <a:schemeClr val="bg2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ч. 3 ст.13.41 КоАП РФ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54C8FFFD-6466-47A4-8B50-A6FBADA7BDBE}" type="parTrans" cxnId="{3444486B-0001-4823-9352-0E4966BFF8C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A81C6988-F4CC-4FBF-8CBA-E057E5A8148E}" type="sibTrans" cxnId="{3444486B-0001-4823-9352-0E4966BFF8C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F2D8D79-A5E1-4397-9D7E-16DF7603BB07}">
      <dgm:prSet phldrT="[Текст]"/>
      <dgm:spPr>
        <a:solidFill>
          <a:schemeClr val="bg2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ч. 4 ст.13.41 КоАП РФ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1019D01-279B-477E-B94C-9A20620A8BF2}" type="parTrans" cxnId="{2DB4D636-9594-4F6F-9854-AC0A3C2CE31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51CFE30-9E33-4C62-946F-F1BE01B62075}" type="sibTrans" cxnId="{2DB4D636-9594-4F6F-9854-AC0A3C2CE31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CD27A04-D7B8-4955-B96B-106BEA01EDFB}" type="pres">
      <dgm:prSet presAssocID="{3DBB66FB-BF2D-4FFC-880D-CCB9FC112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43C42-75DE-49A9-AA86-79911DC409C0}" type="pres">
      <dgm:prSet presAssocID="{9BA06075-095F-495D-9172-68CD1620BA55}" presName="parentLin" presStyleCnt="0"/>
      <dgm:spPr/>
    </dgm:pt>
    <dgm:pt modelId="{E9D2A321-30FF-4827-AFAA-4D7064B0DA6C}" type="pres">
      <dgm:prSet presAssocID="{9BA06075-095F-495D-9172-68CD1620BA5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032298F-9498-4027-A727-7E9C81B51394}" type="pres">
      <dgm:prSet presAssocID="{9BA06075-095F-495D-9172-68CD1620BA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DEC45-3525-4719-A16C-E752B204C750}" type="pres">
      <dgm:prSet presAssocID="{9BA06075-095F-495D-9172-68CD1620BA55}" presName="negativeSpace" presStyleCnt="0"/>
      <dgm:spPr/>
    </dgm:pt>
    <dgm:pt modelId="{262384AC-84A2-4812-935E-298D4B46F494}" type="pres">
      <dgm:prSet presAssocID="{9BA06075-095F-495D-9172-68CD1620BA55}" presName="childText" presStyleLbl="conFgAcc1" presStyleIdx="0" presStyleCnt="2">
        <dgm:presLayoutVars>
          <dgm:bulletEnabled val="1"/>
        </dgm:presLayoutVars>
      </dgm:prSet>
      <dgm:spPr/>
    </dgm:pt>
    <dgm:pt modelId="{5E1401EA-7509-4B69-B367-9C5F5F1749DB}" type="pres">
      <dgm:prSet presAssocID="{A81C6988-F4CC-4FBF-8CBA-E057E5A8148E}" presName="spaceBetweenRectangles" presStyleCnt="0"/>
      <dgm:spPr/>
    </dgm:pt>
    <dgm:pt modelId="{74D9BCFC-6690-40D4-B19C-E5DD91F74BF6}" type="pres">
      <dgm:prSet presAssocID="{5F2D8D79-A5E1-4397-9D7E-16DF7603BB07}" presName="parentLin" presStyleCnt="0"/>
      <dgm:spPr/>
    </dgm:pt>
    <dgm:pt modelId="{43CB6E98-E154-4618-A250-9AC69737C7F6}" type="pres">
      <dgm:prSet presAssocID="{5F2D8D79-A5E1-4397-9D7E-16DF7603BB0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315F2F-1B2E-42F8-8C35-4AD5131BA93C}" type="pres">
      <dgm:prSet presAssocID="{5F2D8D79-A5E1-4397-9D7E-16DF7603BB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C5012-D7F4-4704-AD1A-1D846CAED034}" type="pres">
      <dgm:prSet presAssocID="{5F2D8D79-A5E1-4397-9D7E-16DF7603BB07}" presName="negativeSpace" presStyleCnt="0"/>
      <dgm:spPr/>
    </dgm:pt>
    <dgm:pt modelId="{EA688FB4-E085-4E11-8184-6E9160BC9AF7}" type="pres">
      <dgm:prSet presAssocID="{5F2D8D79-A5E1-4397-9D7E-16DF7603BB0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A5A05A-5842-4F7D-BE72-74D59AF98014}" type="presOf" srcId="{5F2D8D79-A5E1-4397-9D7E-16DF7603BB07}" destId="{BA315F2F-1B2E-42F8-8C35-4AD5131BA93C}" srcOrd="1" destOrd="0" presId="urn:microsoft.com/office/officeart/2005/8/layout/list1"/>
    <dgm:cxn modelId="{2F93CF23-1D01-4538-A936-04CD1257BC9F}" type="presOf" srcId="{9BA06075-095F-495D-9172-68CD1620BA55}" destId="{8032298F-9498-4027-A727-7E9C81B51394}" srcOrd="1" destOrd="0" presId="urn:microsoft.com/office/officeart/2005/8/layout/list1"/>
    <dgm:cxn modelId="{D458C2CB-F190-4A49-B1BC-5DA18129A1BC}" type="presOf" srcId="{5F2D8D79-A5E1-4397-9D7E-16DF7603BB07}" destId="{43CB6E98-E154-4618-A250-9AC69737C7F6}" srcOrd="0" destOrd="0" presId="urn:microsoft.com/office/officeart/2005/8/layout/list1"/>
    <dgm:cxn modelId="{89887377-92AB-4CE9-9033-E8D8F61ECCB0}" type="presOf" srcId="{3DBB66FB-BF2D-4FFC-880D-CCB9FC112BCF}" destId="{5CD27A04-D7B8-4955-B96B-106BEA01EDFB}" srcOrd="0" destOrd="0" presId="urn:microsoft.com/office/officeart/2005/8/layout/list1"/>
    <dgm:cxn modelId="{63810C1A-AD96-4CE6-9759-07B8AD28F59D}" type="presOf" srcId="{9BA06075-095F-495D-9172-68CD1620BA55}" destId="{E9D2A321-30FF-4827-AFAA-4D7064B0DA6C}" srcOrd="0" destOrd="0" presId="urn:microsoft.com/office/officeart/2005/8/layout/list1"/>
    <dgm:cxn modelId="{2DB4D636-9594-4F6F-9854-AC0A3C2CE315}" srcId="{3DBB66FB-BF2D-4FFC-880D-CCB9FC112BCF}" destId="{5F2D8D79-A5E1-4397-9D7E-16DF7603BB07}" srcOrd="1" destOrd="0" parTransId="{C1019D01-279B-477E-B94C-9A20620A8BF2}" sibTransId="{951CFE30-9E33-4C62-946F-F1BE01B62075}"/>
    <dgm:cxn modelId="{3444486B-0001-4823-9352-0E4966BFF8CD}" srcId="{3DBB66FB-BF2D-4FFC-880D-CCB9FC112BCF}" destId="{9BA06075-095F-495D-9172-68CD1620BA55}" srcOrd="0" destOrd="0" parTransId="{54C8FFFD-6466-47A4-8B50-A6FBADA7BDBE}" sibTransId="{A81C6988-F4CC-4FBF-8CBA-E057E5A8148E}"/>
    <dgm:cxn modelId="{9C33041D-B4CF-4EB3-A040-B01F32672E00}" type="presParOf" srcId="{5CD27A04-D7B8-4955-B96B-106BEA01EDFB}" destId="{2A043C42-75DE-49A9-AA86-79911DC409C0}" srcOrd="0" destOrd="0" presId="urn:microsoft.com/office/officeart/2005/8/layout/list1"/>
    <dgm:cxn modelId="{92B79A7B-E854-46C3-ADB4-F5704ACAD17A}" type="presParOf" srcId="{2A043C42-75DE-49A9-AA86-79911DC409C0}" destId="{E9D2A321-30FF-4827-AFAA-4D7064B0DA6C}" srcOrd="0" destOrd="0" presId="urn:microsoft.com/office/officeart/2005/8/layout/list1"/>
    <dgm:cxn modelId="{1E1EBC4C-4781-4D0F-B47D-AD688A2BFAFD}" type="presParOf" srcId="{2A043C42-75DE-49A9-AA86-79911DC409C0}" destId="{8032298F-9498-4027-A727-7E9C81B51394}" srcOrd="1" destOrd="0" presId="urn:microsoft.com/office/officeart/2005/8/layout/list1"/>
    <dgm:cxn modelId="{22E7211B-3C3F-4973-8EF3-484F3D305EF8}" type="presParOf" srcId="{5CD27A04-D7B8-4955-B96B-106BEA01EDFB}" destId="{79BDEC45-3525-4719-A16C-E752B204C750}" srcOrd="1" destOrd="0" presId="urn:microsoft.com/office/officeart/2005/8/layout/list1"/>
    <dgm:cxn modelId="{DC76DCC4-7277-4BA1-8603-1765BD7B6F4B}" type="presParOf" srcId="{5CD27A04-D7B8-4955-B96B-106BEA01EDFB}" destId="{262384AC-84A2-4812-935E-298D4B46F494}" srcOrd="2" destOrd="0" presId="urn:microsoft.com/office/officeart/2005/8/layout/list1"/>
    <dgm:cxn modelId="{073734BF-60E3-423E-8243-10B642DDC28C}" type="presParOf" srcId="{5CD27A04-D7B8-4955-B96B-106BEA01EDFB}" destId="{5E1401EA-7509-4B69-B367-9C5F5F1749DB}" srcOrd="3" destOrd="0" presId="urn:microsoft.com/office/officeart/2005/8/layout/list1"/>
    <dgm:cxn modelId="{48D3A5F1-A439-4DC5-81C1-F278F1F8435B}" type="presParOf" srcId="{5CD27A04-D7B8-4955-B96B-106BEA01EDFB}" destId="{74D9BCFC-6690-40D4-B19C-E5DD91F74BF6}" srcOrd="4" destOrd="0" presId="urn:microsoft.com/office/officeart/2005/8/layout/list1"/>
    <dgm:cxn modelId="{51977C78-D1FF-4DC0-9321-80DFE5FA7229}" type="presParOf" srcId="{74D9BCFC-6690-40D4-B19C-E5DD91F74BF6}" destId="{43CB6E98-E154-4618-A250-9AC69737C7F6}" srcOrd="0" destOrd="0" presId="urn:microsoft.com/office/officeart/2005/8/layout/list1"/>
    <dgm:cxn modelId="{C8BB9515-06FA-444F-AF33-AC449D0D37BA}" type="presParOf" srcId="{74D9BCFC-6690-40D4-B19C-E5DD91F74BF6}" destId="{BA315F2F-1B2E-42F8-8C35-4AD5131BA93C}" srcOrd="1" destOrd="0" presId="urn:microsoft.com/office/officeart/2005/8/layout/list1"/>
    <dgm:cxn modelId="{2B19F992-BCAF-47C7-BD7B-062D4F7E0D1B}" type="presParOf" srcId="{5CD27A04-D7B8-4955-B96B-106BEA01EDFB}" destId="{37BC5012-D7F4-4704-AD1A-1D846CAED034}" srcOrd="5" destOrd="0" presId="urn:microsoft.com/office/officeart/2005/8/layout/list1"/>
    <dgm:cxn modelId="{4930F088-0DBB-4B96-8A27-2734CF814201}" type="presParOf" srcId="{5CD27A04-D7B8-4955-B96B-106BEA01EDFB}" destId="{EA688FB4-E085-4E11-8184-6E9160BC9A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C59A2-D9E3-485F-A7B4-292F33173E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EC835-C0A3-40C9-A77D-604EFFFC730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Фиксированный штраф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659F60E9-5885-46EE-9DD2-E94372C95663}" type="parTrans" cxnId="{E05A33AD-0C97-40D0-9B51-4F081B7F9A4C}">
      <dgm:prSet/>
      <dgm:spPr/>
      <dgm:t>
        <a:bodyPr/>
        <a:lstStyle/>
        <a:p>
          <a:endParaRPr lang="ru-RU"/>
        </a:p>
      </dgm:t>
    </dgm:pt>
    <dgm:pt modelId="{3E5D2D0F-A381-4FB4-B1E1-EA845E969805}" type="sibTrans" cxnId="{E05A33AD-0C97-40D0-9B51-4F081B7F9A4C}">
      <dgm:prSet/>
      <dgm:spPr/>
      <dgm:t>
        <a:bodyPr/>
        <a:lstStyle/>
        <a:p>
          <a:endParaRPr lang="ru-RU"/>
        </a:p>
      </dgm:t>
    </dgm:pt>
    <dgm:pt modelId="{67A8D31B-CD07-4B48-8AB3-F7606D1F2D58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За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</a:rPr>
            <a:t>неудаление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 запрещенной информации предусмотрено наложение административного штрафа (до 4 млн руб., в случае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</a:rPr>
            <a:t>неудаления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 особо опасного контента – до 8 млн руб.)</a:t>
          </a:r>
          <a:endParaRPr lang="ru-RU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3D2CD587-7CD8-4D6F-9E43-E2CBEBFC19E4}" type="parTrans" cxnId="{2D4F7B99-20C6-4B90-B01B-D9FF15EE0A83}">
      <dgm:prSet/>
      <dgm:spPr/>
      <dgm:t>
        <a:bodyPr/>
        <a:lstStyle/>
        <a:p>
          <a:endParaRPr lang="ru-RU"/>
        </a:p>
      </dgm:t>
    </dgm:pt>
    <dgm:pt modelId="{56796135-0F2E-4134-A733-25302B1F66D1}" type="sibTrans" cxnId="{2D4F7B99-20C6-4B90-B01B-D9FF15EE0A83}">
      <dgm:prSet/>
      <dgm:spPr/>
      <dgm:t>
        <a:bodyPr/>
        <a:lstStyle/>
        <a:p>
          <a:endParaRPr lang="ru-RU"/>
        </a:p>
      </dgm:t>
    </dgm:pt>
    <dgm:pt modelId="{8DFA981A-3779-4836-82ED-25378A33E2A0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ОСОБО ОПАСНЫЙ КОНТЕНТ:</a:t>
          </a:r>
        </a:p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- Информация, содержащая призывы к осуществлению экстремистской деятельности</a:t>
          </a:r>
        </a:p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- Материалы с порнографическими изображениями несовершеннолетних и (или) объявления о привлечении несовершеннолетних в качестве исполнителей для участия в зрелищных мероприятиях порнографического характера</a:t>
          </a:r>
        </a:p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- Информация о способах, методах разработки, изготовления и использования наркотических средств, психотропных веществ и их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прекурсоров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 </a:t>
          </a:r>
          <a:endParaRPr lang="ru-RU" sz="1600" b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B8227616-3BD6-4146-9D01-7F48110F41D0}" type="parTrans" cxnId="{4949C170-FFBB-4C1A-813B-0B798FC57911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068809E-0E44-44DA-87B5-4533683AB2EA}" type="sibTrans" cxnId="{4949C170-FFBB-4C1A-813B-0B798FC57911}">
      <dgm:prSet/>
      <dgm:spPr/>
      <dgm:t>
        <a:bodyPr/>
        <a:lstStyle/>
        <a:p>
          <a:endParaRPr lang="ru-RU"/>
        </a:p>
      </dgm:t>
    </dgm:pt>
    <dgm:pt modelId="{411D94DC-6B8B-4FEC-8CFB-1B2FC595CED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Оборотный штраф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7B460E96-0EA3-4185-B441-B618D810B9A1}" type="parTrans" cxnId="{8CD35C26-FA56-4C3D-ABFE-4318D087E194}">
      <dgm:prSet/>
      <dgm:spPr/>
      <dgm:t>
        <a:bodyPr/>
        <a:lstStyle/>
        <a:p>
          <a:endParaRPr lang="ru-RU"/>
        </a:p>
      </dgm:t>
    </dgm:pt>
    <dgm:pt modelId="{78E0A0A2-86B4-497F-812F-D7C5C1E0BD2B}" type="sibTrans" cxnId="{8CD35C26-FA56-4C3D-ABFE-4318D087E194}">
      <dgm:prSet/>
      <dgm:spPr/>
      <dgm:t>
        <a:bodyPr/>
        <a:lstStyle/>
        <a:p>
          <a:endParaRPr lang="ru-RU"/>
        </a:p>
      </dgm:t>
    </dgm:pt>
    <dgm:pt modelId="{25DEF25D-7156-4FDA-AFBB-2F4A280F8E41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ч.5 ст. 13.41 КоАП РФ – на ряд компаний накладывается оборотный штраф за повторное нарушение порядка ограничения доступа к противоправному контенту (до 10% годовой выручки компании в отношении особо опасного контента –до 20% годовой выручки)</a:t>
          </a:r>
        </a:p>
      </dgm:t>
    </dgm:pt>
    <dgm:pt modelId="{175168B7-EEF7-4CAE-8837-CEAB4596AAD2}" type="parTrans" cxnId="{68549834-6AC4-4EC9-9AE1-3D311BC3D335}">
      <dgm:prSet/>
      <dgm:spPr/>
      <dgm:t>
        <a:bodyPr/>
        <a:lstStyle/>
        <a:p>
          <a:endParaRPr lang="ru-RU"/>
        </a:p>
      </dgm:t>
    </dgm:pt>
    <dgm:pt modelId="{BC2C6F6F-AEC1-4061-AE24-B250632B45CD}" type="sibTrans" cxnId="{68549834-6AC4-4EC9-9AE1-3D311BC3D335}">
      <dgm:prSet/>
      <dgm:spPr/>
      <dgm:t>
        <a:bodyPr/>
        <a:lstStyle/>
        <a:p>
          <a:endParaRPr lang="ru-RU"/>
        </a:p>
      </dgm:t>
    </dgm:pt>
    <dgm:pt modelId="{F57B8DCD-6B40-4EAB-B107-2A843A93C9F5}" type="pres">
      <dgm:prSet presAssocID="{350C59A2-D9E3-485F-A7B4-292F33173E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A16B18-FE0F-4F5E-A508-1F61C2F92927}" type="pres">
      <dgm:prSet presAssocID="{723EC835-C0A3-40C9-A77D-604EFFFC730D}" presName="root" presStyleCnt="0"/>
      <dgm:spPr/>
    </dgm:pt>
    <dgm:pt modelId="{BE34AC39-138D-4D00-A28C-6C0B29EA391A}" type="pres">
      <dgm:prSet presAssocID="{723EC835-C0A3-40C9-A77D-604EFFFC730D}" presName="rootComposite" presStyleCnt="0"/>
      <dgm:spPr/>
    </dgm:pt>
    <dgm:pt modelId="{AA382E70-B00B-4834-A0EC-2F36AE74FFD1}" type="pres">
      <dgm:prSet presAssocID="{723EC835-C0A3-40C9-A77D-604EFFFC730D}" presName="rootText" presStyleLbl="node1" presStyleIdx="0" presStyleCnt="2" custScaleX="144438"/>
      <dgm:spPr/>
      <dgm:t>
        <a:bodyPr/>
        <a:lstStyle/>
        <a:p>
          <a:endParaRPr lang="ru-RU"/>
        </a:p>
      </dgm:t>
    </dgm:pt>
    <dgm:pt modelId="{ABA89D2D-4457-4A9F-9EAE-CF2D12BCCE4C}" type="pres">
      <dgm:prSet presAssocID="{723EC835-C0A3-40C9-A77D-604EFFFC730D}" presName="rootConnector" presStyleLbl="node1" presStyleIdx="0" presStyleCnt="2"/>
      <dgm:spPr/>
      <dgm:t>
        <a:bodyPr/>
        <a:lstStyle/>
        <a:p>
          <a:endParaRPr lang="ru-RU"/>
        </a:p>
      </dgm:t>
    </dgm:pt>
    <dgm:pt modelId="{7348F250-261E-4986-A36F-6CAD1D854155}" type="pres">
      <dgm:prSet presAssocID="{723EC835-C0A3-40C9-A77D-604EFFFC730D}" presName="childShape" presStyleCnt="0"/>
      <dgm:spPr/>
    </dgm:pt>
    <dgm:pt modelId="{6BEE28F4-4A05-4B61-A36E-07071A5667B2}" type="pres">
      <dgm:prSet presAssocID="{3D2CD587-7CD8-4D6F-9E43-E2CBEBFC19E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09F015B-1201-45BC-BABF-BD9B48CE1C70}" type="pres">
      <dgm:prSet presAssocID="{67A8D31B-CD07-4B48-8AB3-F7606D1F2D58}" presName="childText" presStyleLbl="bgAcc1" presStyleIdx="0" presStyleCnt="3" custScaleX="218735" custScaleY="147347" custLinFactNeighborX="1268" custLinFactNeighborY="-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43DDA-A0A7-4A08-A1A2-0B924C14936C}" type="pres">
      <dgm:prSet presAssocID="{B8227616-3BD6-4146-9D01-7F48110F41D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1228159-5518-4ED9-BBB9-6EDBB27EF8D6}" type="pres">
      <dgm:prSet presAssocID="{8DFA981A-3779-4836-82ED-25378A33E2A0}" presName="childText" presStyleLbl="bgAcc1" presStyleIdx="1" presStyleCnt="3" custScaleX="498360" custScaleY="157828" custLinFactNeighborX="-8834" custLinFactNeighborY="2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D69D-B43C-4928-961E-6E15ACDEAB6C}" type="pres">
      <dgm:prSet presAssocID="{411D94DC-6B8B-4FEC-8CFB-1B2FC595CEDA}" presName="root" presStyleCnt="0"/>
      <dgm:spPr/>
    </dgm:pt>
    <dgm:pt modelId="{BBE5F950-BDEA-4E19-BF66-E9E53AD8D3FC}" type="pres">
      <dgm:prSet presAssocID="{411D94DC-6B8B-4FEC-8CFB-1B2FC595CEDA}" presName="rootComposite" presStyleCnt="0"/>
      <dgm:spPr/>
    </dgm:pt>
    <dgm:pt modelId="{35FD504E-BBA2-4F6F-BDE4-17011D6CD52D}" type="pres">
      <dgm:prSet presAssocID="{411D94DC-6B8B-4FEC-8CFB-1B2FC595CEDA}" presName="rootText" presStyleLbl="node1" presStyleIdx="1" presStyleCnt="2" custScaleX="148707"/>
      <dgm:spPr/>
      <dgm:t>
        <a:bodyPr/>
        <a:lstStyle/>
        <a:p>
          <a:endParaRPr lang="ru-RU"/>
        </a:p>
      </dgm:t>
    </dgm:pt>
    <dgm:pt modelId="{A4D9D34A-C91A-4F3A-92C5-C0AA94F19576}" type="pres">
      <dgm:prSet presAssocID="{411D94DC-6B8B-4FEC-8CFB-1B2FC595CEDA}" presName="rootConnector" presStyleLbl="node1" presStyleIdx="1" presStyleCnt="2"/>
      <dgm:spPr/>
      <dgm:t>
        <a:bodyPr/>
        <a:lstStyle/>
        <a:p>
          <a:endParaRPr lang="ru-RU"/>
        </a:p>
      </dgm:t>
    </dgm:pt>
    <dgm:pt modelId="{A220D33B-7727-4C7F-A019-9863C7335BDB}" type="pres">
      <dgm:prSet presAssocID="{411D94DC-6B8B-4FEC-8CFB-1B2FC595CEDA}" presName="childShape" presStyleCnt="0"/>
      <dgm:spPr/>
    </dgm:pt>
    <dgm:pt modelId="{4BD09630-D53E-410F-9658-4DE5548864D1}" type="pres">
      <dgm:prSet presAssocID="{175168B7-EEF7-4CAE-8837-CEAB4596AAD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9F8D102-A180-428D-9FC6-FB7AE49EA873}" type="pres">
      <dgm:prSet presAssocID="{25DEF25D-7156-4FDA-AFBB-2F4A280F8E41}" presName="childText" presStyleLbl="bgAcc1" presStyleIdx="2" presStyleCnt="3" custScaleX="225138" custScaleY="14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9EF22-E09D-45B1-B92C-A488E3EA17A9}" type="presOf" srcId="{723EC835-C0A3-40C9-A77D-604EFFFC730D}" destId="{AA382E70-B00B-4834-A0EC-2F36AE74FFD1}" srcOrd="0" destOrd="0" presId="urn:microsoft.com/office/officeart/2005/8/layout/hierarchy3"/>
    <dgm:cxn modelId="{68549834-6AC4-4EC9-9AE1-3D311BC3D335}" srcId="{411D94DC-6B8B-4FEC-8CFB-1B2FC595CEDA}" destId="{25DEF25D-7156-4FDA-AFBB-2F4A280F8E41}" srcOrd="0" destOrd="0" parTransId="{175168B7-EEF7-4CAE-8837-CEAB4596AAD2}" sibTransId="{BC2C6F6F-AEC1-4061-AE24-B250632B45CD}"/>
    <dgm:cxn modelId="{E05A33AD-0C97-40D0-9B51-4F081B7F9A4C}" srcId="{350C59A2-D9E3-485F-A7B4-292F33173EA3}" destId="{723EC835-C0A3-40C9-A77D-604EFFFC730D}" srcOrd="0" destOrd="0" parTransId="{659F60E9-5885-46EE-9DD2-E94372C95663}" sibTransId="{3E5D2D0F-A381-4FB4-B1E1-EA845E969805}"/>
    <dgm:cxn modelId="{06FA34E9-3B9C-44AF-B5B2-896CF3CC8686}" type="presOf" srcId="{B8227616-3BD6-4146-9D01-7F48110F41D0}" destId="{54F43DDA-A0A7-4A08-A1A2-0B924C14936C}" srcOrd="0" destOrd="0" presId="urn:microsoft.com/office/officeart/2005/8/layout/hierarchy3"/>
    <dgm:cxn modelId="{99EE3B9B-3D16-4C92-A308-DD579F11CE3B}" type="presOf" srcId="{25DEF25D-7156-4FDA-AFBB-2F4A280F8E41}" destId="{29F8D102-A180-428D-9FC6-FB7AE49EA873}" srcOrd="0" destOrd="0" presId="urn:microsoft.com/office/officeart/2005/8/layout/hierarchy3"/>
    <dgm:cxn modelId="{45294C20-25D4-439D-8212-5B675F2DB238}" type="presOf" srcId="{723EC835-C0A3-40C9-A77D-604EFFFC730D}" destId="{ABA89D2D-4457-4A9F-9EAE-CF2D12BCCE4C}" srcOrd="1" destOrd="0" presId="urn:microsoft.com/office/officeart/2005/8/layout/hierarchy3"/>
    <dgm:cxn modelId="{B1D8A810-B0B5-4409-ADBD-813ACC259BAE}" type="presOf" srcId="{67A8D31B-CD07-4B48-8AB3-F7606D1F2D58}" destId="{C09F015B-1201-45BC-BABF-BD9B48CE1C70}" srcOrd="0" destOrd="0" presId="urn:microsoft.com/office/officeart/2005/8/layout/hierarchy3"/>
    <dgm:cxn modelId="{1A0F97CD-012A-4A60-88E3-4C6FDBD7FC52}" type="presOf" srcId="{411D94DC-6B8B-4FEC-8CFB-1B2FC595CEDA}" destId="{A4D9D34A-C91A-4F3A-92C5-C0AA94F19576}" srcOrd="1" destOrd="0" presId="urn:microsoft.com/office/officeart/2005/8/layout/hierarchy3"/>
    <dgm:cxn modelId="{98EED34A-4FF9-449E-AE80-B3D3AD83EA52}" type="presOf" srcId="{3D2CD587-7CD8-4D6F-9E43-E2CBEBFC19E4}" destId="{6BEE28F4-4A05-4B61-A36E-07071A5667B2}" srcOrd="0" destOrd="0" presId="urn:microsoft.com/office/officeart/2005/8/layout/hierarchy3"/>
    <dgm:cxn modelId="{1455AE4D-55A2-44D2-8F1E-2E7D28C805D2}" type="presOf" srcId="{350C59A2-D9E3-485F-A7B4-292F33173EA3}" destId="{F57B8DCD-6B40-4EAB-B107-2A843A93C9F5}" srcOrd="0" destOrd="0" presId="urn:microsoft.com/office/officeart/2005/8/layout/hierarchy3"/>
    <dgm:cxn modelId="{2D4F7B99-20C6-4B90-B01B-D9FF15EE0A83}" srcId="{723EC835-C0A3-40C9-A77D-604EFFFC730D}" destId="{67A8D31B-CD07-4B48-8AB3-F7606D1F2D58}" srcOrd="0" destOrd="0" parTransId="{3D2CD587-7CD8-4D6F-9E43-E2CBEBFC19E4}" sibTransId="{56796135-0F2E-4134-A733-25302B1F66D1}"/>
    <dgm:cxn modelId="{4949C170-FFBB-4C1A-813B-0B798FC57911}" srcId="{723EC835-C0A3-40C9-A77D-604EFFFC730D}" destId="{8DFA981A-3779-4836-82ED-25378A33E2A0}" srcOrd="1" destOrd="0" parTransId="{B8227616-3BD6-4146-9D01-7F48110F41D0}" sibTransId="{7068809E-0E44-44DA-87B5-4533683AB2EA}"/>
    <dgm:cxn modelId="{EFBA9A05-A2E4-4603-93D5-E409720B7C9B}" type="presOf" srcId="{8DFA981A-3779-4836-82ED-25378A33E2A0}" destId="{61228159-5518-4ED9-BBB9-6EDBB27EF8D6}" srcOrd="0" destOrd="0" presId="urn:microsoft.com/office/officeart/2005/8/layout/hierarchy3"/>
    <dgm:cxn modelId="{D705F8C1-CE50-4547-AAB6-73FBAE336711}" type="presOf" srcId="{175168B7-EEF7-4CAE-8837-CEAB4596AAD2}" destId="{4BD09630-D53E-410F-9658-4DE5548864D1}" srcOrd="0" destOrd="0" presId="urn:microsoft.com/office/officeart/2005/8/layout/hierarchy3"/>
    <dgm:cxn modelId="{8CD35C26-FA56-4C3D-ABFE-4318D087E194}" srcId="{350C59A2-D9E3-485F-A7B4-292F33173EA3}" destId="{411D94DC-6B8B-4FEC-8CFB-1B2FC595CEDA}" srcOrd="1" destOrd="0" parTransId="{7B460E96-0EA3-4185-B441-B618D810B9A1}" sibTransId="{78E0A0A2-86B4-497F-812F-D7C5C1E0BD2B}"/>
    <dgm:cxn modelId="{CED7DFF7-7FBF-42DF-819A-311BAA3F8B0C}" type="presOf" srcId="{411D94DC-6B8B-4FEC-8CFB-1B2FC595CEDA}" destId="{35FD504E-BBA2-4F6F-BDE4-17011D6CD52D}" srcOrd="0" destOrd="0" presId="urn:microsoft.com/office/officeart/2005/8/layout/hierarchy3"/>
    <dgm:cxn modelId="{B06B3D77-3647-45E9-81DC-A92BCD2DD10D}" type="presParOf" srcId="{F57B8DCD-6B40-4EAB-B107-2A843A93C9F5}" destId="{6DA16B18-FE0F-4F5E-A508-1F61C2F92927}" srcOrd="0" destOrd="0" presId="urn:microsoft.com/office/officeart/2005/8/layout/hierarchy3"/>
    <dgm:cxn modelId="{19034425-11E4-4D89-898F-2DC4855BF76B}" type="presParOf" srcId="{6DA16B18-FE0F-4F5E-A508-1F61C2F92927}" destId="{BE34AC39-138D-4D00-A28C-6C0B29EA391A}" srcOrd="0" destOrd="0" presId="urn:microsoft.com/office/officeart/2005/8/layout/hierarchy3"/>
    <dgm:cxn modelId="{B3E87E6D-AAA5-4B73-A2E2-7EBF3AD14524}" type="presParOf" srcId="{BE34AC39-138D-4D00-A28C-6C0B29EA391A}" destId="{AA382E70-B00B-4834-A0EC-2F36AE74FFD1}" srcOrd="0" destOrd="0" presId="urn:microsoft.com/office/officeart/2005/8/layout/hierarchy3"/>
    <dgm:cxn modelId="{7FA4CA5A-050E-4DB7-BDC7-CD7A14757F1E}" type="presParOf" srcId="{BE34AC39-138D-4D00-A28C-6C0B29EA391A}" destId="{ABA89D2D-4457-4A9F-9EAE-CF2D12BCCE4C}" srcOrd="1" destOrd="0" presId="urn:microsoft.com/office/officeart/2005/8/layout/hierarchy3"/>
    <dgm:cxn modelId="{0D3C3D67-64A4-4216-8609-135F055A5ABE}" type="presParOf" srcId="{6DA16B18-FE0F-4F5E-A508-1F61C2F92927}" destId="{7348F250-261E-4986-A36F-6CAD1D854155}" srcOrd="1" destOrd="0" presId="urn:microsoft.com/office/officeart/2005/8/layout/hierarchy3"/>
    <dgm:cxn modelId="{4A63C2F4-819D-4797-B6FC-BD3844248E83}" type="presParOf" srcId="{7348F250-261E-4986-A36F-6CAD1D854155}" destId="{6BEE28F4-4A05-4B61-A36E-07071A5667B2}" srcOrd="0" destOrd="0" presId="urn:microsoft.com/office/officeart/2005/8/layout/hierarchy3"/>
    <dgm:cxn modelId="{9F85EC0A-E15F-4383-97D8-297498CEDADA}" type="presParOf" srcId="{7348F250-261E-4986-A36F-6CAD1D854155}" destId="{C09F015B-1201-45BC-BABF-BD9B48CE1C70}" srcOrd="1" destOrd="0" presId="urn:microsoft.com/office/officeart/2005/8/layout/hierarchy3"/>
    <dgm:cxn modelId="{39FD2FA1-AB71-45CD-AF4B-9BFF4593DFEA}" type="presParOf" srcId="{7348F250-261E-4986-A36F-6CAD1D854155}" destId="{54F43DDA-A0A7-4A08-A1A2-0B924C14936C}" srcOrd="2" destOrd="0" presId="urn:microsoft.com/office/officeart/2005/8/layout/hierarchy3"/>
    <dgm:cxn modelId="{79BE3AAC-F0AB-48DA-B064-03D61317AC53}" type="presParOf" srcId="{7348F250-261E-4986-A36F-6CAD1D854155}" destId="{61228159-5518-4ED9-BBB9-6EDBB27EF8D6}" srcOrd="3" destOrd="0" presId="urn:microsoft.com/office/officeart/2005/8/layout/hierarchy3"/>
    <dgm:cxn modelId="{B7B349E1-D1BC-4E73-B78D-DE3D5CD9D031}" type="presParOf" srcId="{F57B8DCD-6B40-4EAB-B107-2A843A93C9F5}" destId="{710AD69D-B43C-4928-961E-6E15ACDEAB6C}" srcOrd="1" destOrd="0" presId="urn:microsoft.com/office/officeart/2005/8/layout/hierarchy3"/>
    <dgm:cxn modelId="{BA69A5FF-71F1-4002-B65B-CC1C9C90A9A6}" type="presParOf" srcId="{710AD69D-B43C-4928-961E-6E15ACDEAB6C}" destId="{BBE5F950-BDEA-4E19-BF66-E9E53AD8D3FC}" srcOrd="0" destOrd="0" presId="urn:microsoft.com/office/officeart/2005/8/layout/hierarchy3"/>
    <dgm:cxn modelId="{82D0BBD4-61F1-4C9A-8344-F05DEFE05AD8}" type="presParOf" srcId="{BBE5F950-BDEA-4E19-BF66-E9E53AD8D3FC}" destId="{35FD504E-BBA2-4F6F-BDE4-17011D6CD52D}" srcOrd="0" destOrd="0" presId="urn:microsoft.com/office/officeart/2005/8/layout/hierarchy3"/>
    <dgm:cxn modelId="{2B98D3EB-6481-4428-BD0D-2120850D38CF}" type="presParOf" srcId="{BBE5F950-BDEA-4E19-BF66-E9E53AD8D3FC}" destId="{A4D9D34A-C91A-4F3A-92C5-C0AA94F19576}" srcOrd="1" destOrd="0" presId="urn:microsoft.com/office/officeart/2005/8/layout/hierarchy3"/>
    <dgm:cxn modelId="{9250B071-ED7C-4254-AB9C-CF1BEE899FDA}" type="presParOf" srcId="{710AD69D-B43C-4928-961E-6E15ACDEAB6C}" destId="{A220D33B-7727-4C7F-A019-9863C7335BDB}" srcOrd="1" destOrd="0" presId="urn:microsoft.com/office/officeart/2005/8/layout/hierarchy3"/>
    <dgm:cxn modelId="{0998960E-7421-4611-A22E-F506D417B7A7}" type="presParOf" srcId="{A220D33B-7727-4C7F-A019-9863C7335BDB}" destId="{4BD09630-D53E-410F-9658-4DE5548864D1}" srcOrd="0" destOrd="0" presId="urn:microsoft.com/office/officeart/2005/8/layout/hierarchy3"/>
    <dgm:cxn modelId="{E78CCF25-5681-4195-8BA2-A37AE2104463}" type="presParOf" srcId="{A220D33B-7727-4C7F-A019-9863C7335BDB}" destId="{29F8D102-A180-428D-9FC6-FB7AE49EA8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CDD64-461E-4AF3-9C6D-E0E0AC8D5794}">
      <dsp:nvSpPr>
        <dsp:cNvPr id="0" name=""/>
        <dsp:cNvSpPr/>
      </dsp:nvSpPr>
      <dsp:spPr>
        <a:xfrm>
          <a:off x="739813" y="0"/>
          <a:ext cx="2669885" cy="5418667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E044A-5F1E-4EE8-ACF0-9D3DA1015DB2}">
      <dsp:nvSpPr>
        <dsp:cNvPr id="0" name=""/>
        <dsp:cNvSpPr/>
      </dsp:nvSpPr>
      <dsp:spPr>
        <a:xfrm>
          <a:off x="2074756" y="542395"/>
          <a:ext cx="3522133" cy="1926166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судебный</a:t>
          </a:r>
          <a:endParaRPr lang="ru-RU" sz="3900" kern="1200" dirty="0"/>
        </a:p>
      </dsp:txBody>
      <dsp:txXfrm>
        <a:off x="2168784" y="636423"/>
        <a:ext cx="3334077" cy="1738110"/>
      </dsp:txXfrm>
    </dsp:sp>
    <dsp:sp modelId="{FF8E638A-E4F0-4BBA-9F9F-4F2DF777658D}">
      <dsp:nvSpPr>
        <dsp:cNvPr id="0" name=""/>
        <dsp:cNvSpPr/>
      </dsp:nvSpPr>
      <dsp:spPr>
        <a:xfrm>
          <a:off x="2074756" y="2709333"/>
          <a:ext cx="3522133" cy="1926166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внесудебный</a:t>
          </a:r>
          <a:endParaRPr lang="ru-RU" sz="3900" kern="1200" dirty="0"/>
        </a:p>
      </dsp:txBody>
      <dsp:txXfrm>
        <a:off x="2168784" y="2803361"/>
        <a:ext cx="3334077" cy="173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384AC-84A2-4812-935E-298D4B46F494}">
      <dsp:nvSpPr>
        <dsp:cNvPr id="0" name=""/>
        <dsp:cNvSpPr/>
      </dsp:nvSpPr>
      <dsp:spPr>
        <a:xfrm>
          <a:off x="0" y="953748"/>
          <a:ext cx="784896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7" tIns="437388" rIns="60916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0" y="953748"/>
        <a:ext cx="7848966" cy="529200"/>
      </dsp:txXfrm>
    </dsp:sp>
    <dsp:sp modelId="{8032298F-9498-4027-A727-7E9C81B51394}">
      <dsp:nvSpPr>
        <dsp:cNvPr id="0" name=""/>
        <dsp:cNvSpPr/>
      </dsp:nvSpPr>
      <dsp:spPr>
        <a:xfrm>
          <a:off x="375585" y="24413"/>
          <a:ext cx="7469948" cy="123929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71" tIns="0" rIns="20767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Статья</a:t>
          </a: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15.1 - </a:t>
          </a:r>
          <a:r>
            <a:rPr lang="ru-RU" sz="1600" b="1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РЕШЕНИЯ О ПРИЗНАНИИ ИНФОРМАЦИИ ЗАПРЕЩЕННОЙ </a:t>
          </a:r>
          <a:r>
            <a:rPr lang="ru-RU" sz="1600" b="1" kern="1200" dirty="0" smtClean="0">
              <a:solidFill>
                <a:srgbClr val="1D70B7"/>
              </a:solidFill>
              <a:latin typeface="Arial Narrow" panose="020B0606020202030204" pitchFamily="34" charset="0"/>
            </a:rPr>
            <a:t>В ДОСУДЕБНОМ ПОРЯДКЕ</a:t>
          </a:r>
          <a:r>
            <a:rPr lang="ru-RU" sz="1600" b="1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 (ПО ОБРАЩЕНИЯМ НА ЭЛЕКТРОННУЮ ФОРМУ ОБРАТНОЙ СВЯЗИ НА САЙТЕ </a:t>
          </a:r>
          <a:r>
            <a:rPr lang="ru-RU" sz="1600" b="1" u="sng" kern="1200" dirty="0" smtClean="0">
              <a:solidFill>
                <a:srgbClr val="3C1E78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https://eais.rkn.gov.ru/feedback/</a:t>
          </a:r>
          <a:r>
            <a:rPr lang="ru-RU" sz="1600" b="1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) или по решению суда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6082" y="84910"/>
        <a:ext cx="7348954" cy="1118300"/>
      </dsp:txXfrm>
    </dsp:sp>
    <dsp:sp modelId="{EA688FB4-E085-4E11-8184-6E9160BC9AF7}">
      <dsp:nvSpPr>
        <dsp:cNvPr id="0" name=""/>
        <dsp:cNvSpPr/>
      </dsp:nvSpPr>
      <dsp:spPr>
        <a:xfrm>
          <a:off x="0" y="2547113"/>
          <a:ext cx="784896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15F2F-1B2E-42F8-8C35-4AD5131BA93C}">
      <dsp:nvSpPr>
        <dsp:cNvPr id="0" name=""/>
        <dsp:cNvSpPr/>
      </dsp:nvSpPr>
      <dsp:spPr>
        <a:xfrm>
          <a:off x="373669" y="1596348"/>
          <a:ext cx="7473373" cy="1260725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71" tIns="0" rIns="20767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Статья 15.1-1 - </a:t>
          </a:r>
          <a:r>
            <a:rPr lang="ru-RU" sz="1600" b="1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РЕШЕНИЯ О ПРИЗНАНИИ ИНФОРМАЦИИ ЗАПРЕЩЕННОЙ (ОСКОРБЛЕНИЕ ГОСУДАРСТВА, ГОСУДАРСТВЕННЫХ ОРГАНОВ И ГОСУДАРСТВЕННЫХ СИМВОЛОВ РФ) ПРИНИМАЕТ </a:t>
          </a:r>
          <a:r>
            <a:rPr lang="ru-RU" sz="1600" b="1" kern="1200" dirty="0" smtClean="0">
              <a:solidFill>
                <a:srgbClr val="1D70B7"/>
              </a:solidFill>
              <a:latin typeface="Arial Narrow" panose="020B0606020202030204" pitchFamily="34" charset="0"/>
            </a:rPr>
            <a:t>ГЕНЕРАЛЬНАЯ ПРОКУРАТУРА РФ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5213" y="1657892"/>
        <a:ext cx="7350285" cy="1137637"/>
      </dsp:txXfrm>
    </dsp:sp>
    <dsp:sp modelId="{DBEAC71F-28AF-46FD-9174-75F4AFC547CD}">
      <dsp:nvSpPr>
        <dsp:cNvPr id="0" name=""/>
        <dsp:cNvSpPr/>
      </dsp:nvSpPr>
      <dsp:spPr>
        <a:xfrm>
          <a:off x="0" y="4074128"/>
          <a:ext cx="784896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ECFDE-A626-4818-BE1F-EEF1BA5EA95F}">
      <dsp:nvSpPr>
        <dsp:cNvPr id="0" name=""/>
        <dsp:cNvSpPr/>
      </dsp:nvSpPr>
      <dsp:spPr>
        <a:xfrm>
          <a:off x="383911" y="3169801"/>
          <a:ext cx="7465054" cy="1194375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71" tIns="0" rIns="20767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Статья 15.1-2 - </a:t>
          </a:r>
          <a:r>
            <a:rPr lang="ru-RU" sz="1600" b="1" kern="1200" dirty="0" smtClean="0">
              <a:solidFill>
                <a:srgbClr val="3C1E78"/>
              </a:solidFill>
              <a:latin typeface="Arial Narrow" panose="020B0606020202030204" pitchFamily="34" charset="0"/>
            </a:rPr>
            <a:t>РЕШЕНИЯ О ПРИЗНАНИИ ИНФОРМАЦИИ ЗАПРЕЩЕННОЙ (ПОРОЧАЩИЕ СВЕДЕНИЯ, ОБВИНЕНЕНИЕ В СОВЕРШЕНИИ ПРЕСТУПЛЕНИЙ) ПРИНИМАЕТ </a:t>
          </a:r>
          <a:r>
            <a:rPr lang="ru-RU" sz="1600" b="1" kern="1200" dirty="0" smtClean="0">
              <a:solidFill>
                <a:srgbClr val="1D70B7"/>
              </a:solidFill>
              <a:latin typeface="Arial Narrow" panose="020B0606020202030204" pitchFamily="34" charset="0"/>
            </a:rPr>
            <a:t>ГЕНЕРАЛЬНАЯ ПРОКУРАТУРА РФ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2216" y="3228106"/>
        <a:ext cx="7348444" cy="1077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384AC-84A2-4812-935E-298D4B46F494}">
      <dsp:nvSpPr>
        <dsp:cNvPr id="0" name=""/>
        <dsp:cNvSpPr/>
      </dsp:nvSpPr>
      <dsp:spPr>
        <a:xfrm>
          <a:off x="0" y="156543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2298F-9498-4027-A727-7E9C81B51394}">
      <dsp:nvSpPr>
        <dsp:cNvPr id="0" name=""/>
        <dsp:cNvSpPr/>
      </dsp:nvSpPr>
      <dsp:spPr>
        <a:xfrm>
          <a:off x="406400" y="960273"/>
          <a:ext cx="5689600" cy="121032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ч. 3 ст.13.41 КоАП РФ</a:t>
          </a:r>
          <a:endParaRPr lang="ru-RU" sz="4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5483" y="1019356"/>
        <a:ext cx="5571434" cy="1092154"/>
      </dsp:txXfrm>
    </dsp:sp>
    <dsp:sp modelId="{EA688FB4-E085-4E11-8184-6E9160BC9AF7}">
      <dsp:nvSpPr>
        <dsp:cNvPr id="0" name=""/>
        <dsp:cNvSpPr/>
      </dsp:nvSpPr>
      <dsp:spPr>
        <a:xfrm>
          <a:off x="0" y="342519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15F2F-1B2E-42F8-8C35-4AD5131BA93C}">
      <dsp:nvSpPr>
        <dsp:cNvPr id="0" name=""/>
        <dsp:cNvSpPr/>
      </dsp:nvSpPr>
      <dsp:spPr>
        <a:xfrm>
          <a:off x="406400" y="2820033"/>
          <a:ext cx="5689600" cy="121032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ч. 4 ст.13.41 КоАП РФ</a:t>
          </a:r>
          <a:endParaRPr lang="ru-RU" sz="4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5483" y="287911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82E70-B00B-4834-A0EC-2F36AE74FFD1}">
      <dsp:nvSpPr>
        <dsp:cNvPr id="0" name=""/>
        <dsp:cNvSpPr/>
      </dsp:nvSpPr>
      <dsp:spPr>
        <a:xfrm>
          <a:off x="395945" y="958"/>
          <a:ext cx="3559596" cy="12322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Фиксированный штраф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036" y="37049"/>
        <a:ext cx="3487414" cy="1160040"/>
      </dsp:txXfrm>
    </dsp:sp>
    <dsp:sp modelId="{6BEE28F4-4A05-4B61-A36E-07071A5667B2}">
      <dsp:nvSpPr>
        <dsp:cNvPr id="0" name=""/>
        <dsp:cNvSpPr/>
      </dsp:nvSpPr>
      <dsp:spPr>
        <a:xfrm>
          <a:off x="751904" y="1233181"/>
          <a:ext cx="380958" cy="119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476"/>
              </a:lnTo>
              <a:lnTo>
                <a:pt x="380958" y="11994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F015B-1201-45BC-BABF-BD9B48CE1C70}">
      <dsp:nvSpPr>
        <dsp:cNvPr id="0" name=""/>
        <dsp:cNvSpPr/>
      </dsp:nvSpPr>
      <dsp:spPr>
        <a:xfrm>
          <a:off x="1132863" y="1524836"/>
          <a:ext cx="4312484" cy="1815643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За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</a:rPr>
            <a:t>неудаление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 запрещенной информации предусмотрено наложение административного штрафа (до 4 млн руб., в случае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</a:rPr>
            <a:t>неудаления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 особо опасного контента – до 8 млн руб.)</a:t>
          </a:r>
          <a:endParaRPr lang="ru-RU" sz="16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86041" y="1578014"/>
        <a:ext cx="4206128" cy="1709287"/>
      </dsp:txXfrm>
    </dsp:sp>
    <dsp:sp modelId="{54F43DDA-A0A7-4A08-A1A2-0B924C14936C}">
      <dsp:nvSpPr>
        <dsp:cNvPr id="0" name=""/>
        <dsp:cNvSpPr/>
      </dsp:nvSpPr>
      <dsp:spPr>
        <a:xfrm>
          <a:off x="751904" y="1233181"/>
          <a:ext cx="181792" cy="3405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5109"/>
              </a:lnTo>
              <a:lnTo>
                <a:pt x="181792" y="340510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28159-5518-4ED9-BBB9-6EDBB27EF8D6}">
      <dsp:nvSpPr>
        <dsp:cNvPr id="0" name=""/>
        <dsp:cNvSpPr/>
      </dsp:nvSpPr>
      <dsp:spPr>
        <a:xfrm>
          <a:off x="933697" y="3665895"/>
          <a:ext cx="9825449" cy="194479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ОСОБО ОПАСНЫЙ КОНТЕНТ: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- Информация, содержащая призывы к осуществлению экстремистской деятельности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- Материалы с порнографическими изображениями несовершеннолетних и (или) объявления о привлечении несовершеннолетних в качестве исполнителей для участия в зрелищных мероприятиях порнографического характера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- Информация о способах, методах разработки, изготовления и использования наркотических средств, психотропных веществ и их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прекурсоров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 </a:t>
          </a:r>
          <a:endParaRPr lang="ru-RU" sz="1600" b="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990658" y="3722856"/>
        <a:ext cx="9711527" cy="1830870"/>
      </dsp:txXfrm>
    </dsp:sp>
    <dsp:sp modelId="{35FD504E-BBA2-4F6F-BDE4-17011D6CD52D}">
      <dsp:nvSpPr>
        <dsp:cNvPr id="0" name=""/>
        <dsp:cNvSpPr/>
      </dsp:nvSpPr>
      <dsp:spPr>
        <a:xfrm>
          <a:off x="5303499" y="958"/>
          <a:ext cx="3664803" cy="12322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Оборотный штраф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339590" y="37049"/>
        <a:ext cx="3592621" cy="1160040"/>
      </dsp:txXfrm>
    </dsp:sp>
    <dsp:sp modelId="{4BD09630-D53E-410F-9658-4DE5548864D1}">
      <dsp:nvSpPr>
        <dsp:cNvPr id="0" name=""/>
        <dsp:cNvSpPr/>
      </dsp:nvSpPr>
      <dsp:spPr>
        <a:xfrm>
          <a:off x="5669979" y="1233181"/>
          <a:ext cx="366480" cy="118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731"/>
              </a:lnTo>
              <a:lnTo>
                <a:pt x="366480" y="1188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8D102-A180-428D-9FC6-FB7AE49EA873}">
      <dsp:nvSpPr>
        <dsp:cNvPr id="0" name=""/>
        <dsp:cNvSpPr/>
      </dsp:nvSpPr>
      <dsp:spPr>
        <a:xfrm>
          <a:off x="6036460" y="1541237"/>
          <a:ext cx="4438723" cy="176135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ч.5 ст. 13.41 КоАП РФ – на ряд компаний накладывается оборотный штраф за повторное нарушение порядка ограничения доступа к противоправному контенту (до 10% годовой выручки компании в отношении особо опасного контента –до 20% годовой выручки)</a:t>
          </a:r>
        </a:p>
      </dsp:txBody>
      <dsp:txXfrm>
        <a:off x="6088048" y="1592825"/>
        <a:ext cx="4335547" cy="165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3CE4D-79DC-46D2-BCB7-1C843A840C2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CDAD-C107-4EA0-B27C-B41311853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6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2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2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4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599F-87A6-4477-BE1F-0B394DD6683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6C64F-C775-4CD4-85C1-54A8698CA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3592" y="1952376"/>
            <a:ext cx="7704856" cy="1169485"/>
          </a:xfrm>
        </p:spPr>
        <p:txBody>
          <a:bodyPr>
            <a:noAutofit/>
          </a:bodyPr>
          <a:lstStyle/>
          <a:p>
            <a:pPr algn="ctr"/>
            <a:r>
              <a:rPr lang="ru-RU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</a:t>
            </a:r>
            <a:r>
              <a:rPr lang="ru-RU" sz="37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неудаление</a:t>
            </a:r>
            <a:r>
              <a:rPr lang="ru-RU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владельцем сайта или информационного ресурса в сети «Интернет» информации, запрещенной к распространению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1851" y="4869160"/>
            <a:ext cx="6336704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867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lvl="0" algn="r"/>
            <a:r>
              <a:rPr lang="ru-RU" sz="1867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Павельева Т.Л.</a:t>
            </a:r>
          </a:p>
          <a:p>
            <a:pPr lvl="0" algn="r"/>
            <a:r>
              <a:rPr lang="ru-RU" sz="1867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Управления Роскомнадзора по Приволжскому федеральному округу</a:t>
            </a:r>
            <a:endParaRPr lang="ru-RU" sz="18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D19246D4-DE65-483F-837E-12D8AD1A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" y="130644"/>
            <a:ext cx="908658" cy="10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3"/>
            <a:ext cx="12192000" cy="68580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53" y="2334715"/>
            <a:ext cx="1348857" cy="112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7435" y="1412777"/>
            <a:ext cx="1017713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67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67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256963"/>
            <a:ext cx="8382163" cy="639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883BBB-6061-4A0A-B475-9D44582E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7" y="0"/>
            <a:ext cx="1007435" cy="11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6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41" y="260648"/>
            <a:ext cx="8736971" cy="1014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BFEF47-21A5-4967-9E51-9365A779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7164480"/>
              </p:ext>
            </p:extLst>
          </p:nvPr>
        </p:nvGraphicFramePr>
        <p:xfrm>
          <a:off x="1103445" y="12207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0" y="1988840"/>
            <a:ext cx="4320480" cy="4416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16" y="96138"/>
            <a:ext cx="843215" cy="9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164637"/>
            <a:ext cx="7392821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штрафов: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880" y="1700808"/>
            <a:ext cx="47490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67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0043" y="1700808"/>
            <a:ext cx="52805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67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7F0FAF-0DFF-4E57-9D45-B3667D1C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66380429"/>
              </p:ext>
            </p:extLst>
          </p:nvPr>
        </p:nvGraphicFramePr>
        <p:xfrm>
          <a:off x="431371" y="932723"/>
          <a:ext cx="11329259" cy="561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737463" y="4293326"/>
            <a:ext cx="618308" cy="32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9040" y="4223657"/>
            <a:ext cx="762000" cy="39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90" y="0"/>
            <a:ext cx="1003094" cy="11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437" y="520167"/>
            <a:ext cx="8915127" cy="8766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Опровержение не соответствующих действительности и порочащих честь и достоинство сведений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879" y="1994334"/>
            <a:ext cx="46085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обоснование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403" y="3310291"/>
            <a:ext cx="470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Ст. 43-46 Закона РФ от 27 декабря 1991 г. № 2124-I «О средствах массовой информации»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3239" y="1994334"/>
            <a:ext cx="298486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787" y="3367044"/>
            <a:ext cx="6400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 отказ от опровержения наступает ответственность в соответствии с гражданским, гражданско-процессуальным законодательством Российской Федерации и законодательством об административном судопроизводстве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5524" y="2527813"/>
            <a:ext cx="1444877" cy="781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9226" y="2575655"/>
            <a:ext cx="1444877" cy="781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0" y="4891365"/>
            <a:ext cx="2743233" cy="1828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7F0FAF-0DFF-4E57-9D45-B3667D1C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3" y="40452"/>
            <a:ext cx="948817" cy="10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ограничения доступа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700809"/>
            <a:ext cx="3744416" cy="216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00" y="4163115"/>
            <a:ext cx="7200800" cy="269488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45C8C0A-1B38-4CD1-8D01-840304C6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1439333"/>
          <a:ext cx="63367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2" y="96138"/>
            <a:ext cx="1095555" cy="12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250" y="413427"/>
            <a:ext cx="6447501" cy="738052"/>
          </a:xfrm>
        </p:spPr>
        <p:txBody>
          <a:bodyPr>
            <a:normAutofit/>
          </a:bodyPr>
          <a:lstStyle/>
          <a:p>
            <a:pPr marL="143996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база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53" y="2334715"/>
            <a:ext cx="1348857" cy="112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7435" y="1412776"/>
            <a:ext cx="101771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2006 г. № 149-ФЗ «Об информации, информационных технологиях и о защите информации»;</a:t>
            </a: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административного судопроизводства Российской Федерации от 8 марта 2015 г. № 21-ФЗ, глава 27.1;</a:t>
            </a:r>
          </a:p>
          <a:p>
            <a:pPr algn="ctr"/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 октября 2012 г. № 1101 «О единой автоматизированной информационной системе «Единый реестр доменных имен, указателей страниц сайтов в информационно-телекоммуникационной сети «Интернет» и сетевых адресов, позволяющих идентифицировать сайты в информационно-телекоммуникационной сети «Интернет», содержащие информацию, распространение которой в Российской Федерации запрещено»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5AA399-D545-4ABD-AA62-244037CB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Picture 3" descr="C:\Users\User.FOKIN\Desktop\006785-3d-transparent-glass-icon-arrows-hand-cle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2180861"/>
            <a:ext cx="17623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6" y="0"/>
            <a:ext cx="889706" cy="9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РЕЕСТР ЗАПРЕЩЕННОЙ ИНФОРМАЦИИ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15.1, 15.1-1, 15.1-2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149-ФЗ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7383142"/>
              </p:ext>
            </p:extLst>
          </p:nvPr>
        </p:nvGraphicFramePr>
        <p:xfrm>
          <a:off x="1103445" y="2011680"/>
          <a:ext cx="7848966" cy="462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C0037E-F8C9-4FB4-AE33-2F196C6402D2}"/>
              </a:ext>
            </a:extLst>
          </p:cNvPr>
          <p:cNvSpPr/>
          <p:nvPr/>
        </p:nvSpPr>
        <p:spPr>
          <a:xfrm>
            <a:off x="9396548" y="3239588"/>
            <a:ext cx="2560320" cy="21858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 НА УДАЛЕНИЕ ЗАПРЕЩЕННОЙ ИНФОРМАЦИИ – </a:t>
            </a:r>
            <a:r>
              <a:rPr lang="ru-RU" sz="1400" b="1" dirty="0">
                <a:solidFill>
                  <a:srgbClr val="3C1E7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СУТКИ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4" y="0"/>
            <a:ext cx="990333" cy="10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Виды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противоправной информации, доступ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подлежит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ограничению во внесудебном порядке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32587" y="1603396"/>
            <a:ext cx="8969828" cy="52641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материалы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с порнографическими изображениями несовершеннолетних;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информация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наркотических средствах,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психотропных 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веществах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и их </a:t>
            </a:r>
            <a:r>
              <a:rPr lang="ru-RU" sz="1867" dirty="0" err="1" smtClean="0">
                <a:solidFill>
                  <a:schemeClr val="accent1">
                    <a:lumMod val="50000"/>
                  </a:schemeClr>
                </a:solidFill>
              </a:rPr>
              <a:t>прекурсорах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1867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ризывы к совершению самоубийства;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информация, нарушающая требования Федерального закона от 29 декабря 2006 года № 244-ФЗ «О государственном регулировании деятельности по организации и проведению азартных игр…" и Федерального закона от 11 ноября 2003 года № 138-ФЗ «О лотереях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нформация о предложениях по дистанционной розничной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продаже 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алкогольной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продукции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вовлечение несовершеннолетних в совершение противоправных действий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информация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о несовершеннолетнем, пострадавшем в результате противоправных действий (бездействия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ru-RU" sz="1867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нформация </a:t>
            </a: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о дистанционной розничной торговле лекарственными 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препаратами;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информация, порочащая честь, достоинство и деловую репутацию (в случае неисполнения решения - по Постановлению ФССП);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867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867" dirty="0" smtClean="0">
                <a:solidFill>
                  <a:schemeClr val="accent1">
                    <a:lumMod val="50000"/>
                  </a:schemeClr>
                </a:solidFill>
              </a:rPr>
              <a:t>нформация о способах самодельного изготовления взрывчатых веществ и оружия</a:t>
            </a:r>
            <a:endParaRPr lang="ru-RU" sz="1867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491582" y="1616167"/>
            <a:ext cx="1325959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РОСКОМНАДЗОР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1491586" y="2060306"/>
            <a:ext cx="1324669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МВД РОССИИ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1222166" y="2540809"/>
            <a:ext cx="1647131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РОСПОТРЕБНАДЗОР</a:t>
            </a: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1580663" y="3135586"/>
            <a:ext cx="126275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ФНС РОССИИ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534839" y="3901510"/>
            <a:ext cx="2309384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РОСАЛКОГОЛЬРЕГУЛИРОВАНИЕ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1405481" y="4511858"/>
            <a:ext cx="1395611" cy="75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РОСМОЛОДЕЖЬ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543981" y="5338882"/>
            <a:ext cx="126146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РОСЗДРАВНАДЗОР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051693" y="5813730"/>
            <a:ext cx="735211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ФССП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1081491" y="6327687"/>
            <a:ext cx="1779984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91270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МВД </a:t>
            </a:r>
            <a:r>
              <a:rPr lang="en-US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/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 ФСБ </a:t>
            </a:r>
            <a:r>
              <a:rPr lang="en-US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/ </a:t>
            </a:r>
            <a:r>
              <a:rPr lang="ru-RU" sz="1200" b="1" dirty="0">
                <a:solidFill>
                  <a:srgbClr val="0070C0"/>
                </a:solidFill>
                <a:latin typeface="Arial Narrow" pitchFamily="34" charset="0"/>
                <a:ea typeface="ヒラギノ角ゴ ProN W3"/>
                <a:cs typeface="Times New Roman" pitchFamily="18" charset="0"/>
                <a:sym typeface="DINCondensedC"/>
              </a:rPr>
              <a:t>РОСГВАРДИЯ</a:t>
            </a:r>
            <a:endParaRPr lang="en-US" sz="1200" b="1" dirty="0">
              <a:solidFill>
                <a:srgbClr val="0070C0"/>
              </a:solidFill>
              <a:latin typeface="Arial Narrow" pitchFamily="34" charset="0"/>
              <a:ea typeface="ヒラギノ角ゴ ProN W3"/>
              <a:cs typeface="Times New Roman" pitchFamily="18" charset="0"/>
              <a:sym typeface="DINCondensedC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" y="88697"/>
            <a:ext cx="966158" cy="10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B32AC14E-951A-409B-91E0-57D2F7D88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3AEF9-1D3F-43EA-BC2F-FF4C8A72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6" y="365126"/>
            <a:ext cx="10361023" cy="7844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противоправной информации (ФЗ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28.12.2013 № 398-ФЗ)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37479-07E2-4B0F-88EC-D5AC3A89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072190"/>
            <a:ext cx="10454543" cy="1471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67" dirty="0">
                <a:solidFill>
                  <a:srgbClr val="002060"/>
                </a:solidFill>
                <a:cs typeface="Times New Roman" panose="02020603050405020304" pitchFamily="18" charset="0"/>
              </a:rPr>
              <a:t>Статья 15.3. федерального закона от 27.07.2006 № 149-ФЗ «Об информации, информационных технологиях и о защите информации» определяет порядок ограничения доступа к информации, распространяемой с </a:t>
            </a:r>
            <a:r>
              <a:rPr lang="ru-RU" sz="2667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нарушением закона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5E16B9-E146-4E4B-8F49-A92663DF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1935FE-C7C4-412B-BD88-0508FB7E9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71" y="2683428"/>
            <a:ext cx="2904282" cy="191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C37DF1-1C99-4972-9BFD-FAA4ED32C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8" y="2632025"/>
            <a:ext cx="2490455" cy="1967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AADCAE-BD93-46A8-B2DD-F8F8F4C41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81" y="2620481"/>
            <a:ext cx="2869068" cy="1965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75258" y="4663413"/>
            <a:ext cx="10406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Статья 15.3-2</a:t>
            </a:r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ВВЕДЕНА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В 2022 г.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Постоянное ограничение доступа к информационным ресурсам, на которых неоднократно размещалась информация, распространяемая с нарушением требований законодательства Российской Федерации на основании требования ГЕНЕРАЛЬНОЙ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ПРОКУРАТУРЫ РФ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0" y="28524"/>
            <a:ext cx="860865" cy="9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>
            <a:extLst>
              <a:ext uri="{FF2B5EF4-FFF2-40B4-BE49-F238E27FC236}">
                <a16:creationId xmlns:a16="http://schemas.microsoft.com/office/drawing/2014/main" id="{7E4046E9-7347-4EB4-927F-FC2DE85A0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B0360-9947-4AF8-B3D5-FFFD1D14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26" y="566057"/>
            <a:ext cx="9710057" cy="2311639"/>
          </a:xfrm>
        </p:spPr>
        <p:txBody>
          <a:bodyPr>
            <a:noAutofit/>
          </a:bodyPr>
          <a:lstStyle/>
          <a:p>
            <a:pPr algn="ctr"/>
            <a:r>
              <a:rPr lang="ru-RU" sz="2133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133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Статья 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15.3-1 федерального закона от 27.07.2006 № 149-ФЗ «Об информации, информационных технологиях и о защите информации»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33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133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33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ВВЕДЕНА </a:t>
            </a:r>
            <a:r>
              <a:rPr lang="ru-RU" sz="2133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В 2021 г. </a:t>
            </a:r>
            <a:r>
              <a:rPr lang="ru-RU" sz="2133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133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33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133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33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ОГРАНИЧЕНИЕ </a:t>
            </a:r>
            <a:r>
              <a:rPr lang="ru-RU" sz="2133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ДОСТУПА к информации, распространяемой с нарушением требований законодательства Российской Федерации о выборах и референдумах, и (или) агитационным материалам, изготовленным и (или) распространяемым с нарушением требований законодательства Российской Федерации о выборах и </a:t>
            </a:r>
            <a:r>
              <a:rPr lang="ru-RU" sz="2133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референдумах на основании представлений </a:t>
            </a:r>
            <a:br>
              <a:rPr lang="ru-RU" sz="2133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33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ЦИК РОССИИ</a:t>
            </a:r>
            <a:br>
              <a:rPr lang="ru-RU" sz="2133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33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133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sz="2133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EC98A-0B4C-4E8B-9FA5-2BFD2B27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72108C-5E45-4EA3-B3A6-8A33CF4FA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3" y="3196785"/>
            <a:ext cx="3417431" cy="2236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19C2B1-5231-4D89-AE2D-C4089EB62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92" y="3100444"/>
            <a:ext cx="3092053" cy="2332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C9816D-3096-47E4-A302-6480D672B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92" y="4381245"/>
            <a:ext cx="3513152" cy="2157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7" y="40416"/>
            <a:ext cx="888917" cy="98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531" y="413427"/>
            <a:ext cx="8640960" cy="738052"/>
          </a:xfrm>
        </p:spPr>
        <p:txBody>
          <a:bodyPr>
            <a:noAutofit/>
          </a:bodyPr>
          <a:lstStyle/>
          <a:p>
            <a:pPr marL="143996"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проверки нахождения сайтов в Едином реестре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53" y="2334715"/>
            <a:ext cx="1348857" cy="112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7435" y="1412777"/>
            <a:ext cx="1017713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67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67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1454407"/>
            <a:ext cx="11041227" cy="5238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EF83E0-55FA-4FF1-9F23-616B2982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0" y="61633"/>
            <a:ext cx="972376" cy="10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402859"/>
            <a:ext cx="9505056" cy="738052"/>
          </a:xfrm>
        </p:spPr>
        <p:txBody>
          <a:bodyPr>
            <a:noAutofit/>
          </a:bodyPr>
          <a:lstStyle/>
          <a:p>
            <a:pPr marL="143996" algn="ctr"/>
            <a:r>
              <a:rPr lang="ru-RU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сообщений </a:t>
            </a:r>
            <a:br>
              <a:rPr lang="ru-RU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запрещенной информации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53" y="2334715"/>
            <a:ext cx="1348857" cy="112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7435" y="1412776"/>
            <a:ext cx="101771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1514283"/>
            <a:ext cx="10753195" cy="5083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7ED432-6A3D-4BDA-B259-B96B50C4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7" y="62179"/>
            <a:ext cx="972378" cy="10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667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DINCondensedC</vt:lpstr>
      <vt:lpstr>Times New Roman</vt:lpstr>
      <vt:lpstr>Wingdings</vt:lpstr>
      <vt:lpstr>ヒラギノ角ゴ ProN W3</vt:lpstr>
      <vt:lpstr>Тема Office</vt:lpstr>
      <vt:lpstr>Ответственность за неудаление владельцем сайта или информационного ресурса в сети «Интернет» информации, запрещенной к распространению</vt:lpstr>
      <vt:lpstr>Порядок ограничения доступа  к информации</vt:lpstr>
      <vt:lpstr>Законодательная база</vt:lpstr>
      <vt:lpstr>   ЕДИНЫЙ РЕЕСТР ЗАПРЕЩЕННОЙ ИНФОРМАЦИИ СТАТЬИ 15.1, 15.1-1, 15.1-2  ФЕДЕРАЛЬНОГО ЗАКОНА № 149-ФЗ </vt:lpstr>
      <vt:lpstr>   Виды противоправной информации, доступ к которой   подлежит ограничению во внесудебном порядке</vt:lpstr>
      <vt:lpstr>Реестр противоправной информации (ФЗ от 28.12.2013 № 398-ФЗ)</vt:lpstr>
      <vt:lpstr> Статья 15.3-1 федерального закона от 27.07.2006 № 149-ФЗ «Об информации, информационных технологиях и о защите информации»  ВВЕДЕНА В 2021 г.   ОГРАНИЧЕНИЕ ДОСТУПА к информации, распространяемой с нарушением требований законодательства Российской Федерации о выборах и референдумах, и (или) агитационным материалам, изготовленным и (или) распространяемым с нарушением требований законодательства Российской Федерации о выборах и референдумах на основании представлений  ЦИК РОССИИ  </vt:lpstr>
      <vt:lpstr>Форма проверки нахождения сайтов в Едином реестре</vt:lpstr>
      <vt:lpstr>Подача сообщений  о наличии запрещенной информации</vt:lpstr>
      <vt:lpstr>Презентация PowerPoint</vt:lpstr>
      <vt:lpstr>Административная ответственность</vt:lpstr>
      <vt:lpstr>Виды штрафов:</vt:lpstr>
      <vt:lpstr>Опровержение не соответствующих действительности и порочащих честь и достоинство сведений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продукции СМИ, направленной на профилактику и предупреждение экстремистских проявлений</dc:title>
  <dc:creator>GruhinaKU</dc:creator>
  <cp:lastModifiedBy>Янина</cp:lastModifiedBy>
  <cp:revision>57</cp:revision>
  <dcterms:created xsi:type="dcterms:W3CDTF">2022-08-29T08:06:27Z</dcterms:created>
  <dcterms:modified xsi:type="dcterms:W3CDTF">2022-12-06T06:13:09Z</dcterms:modified>
</cp:coreProperties>
</file>